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Ubuntu"/>
      <p:regular r:id="rId96"/>
      <p:bold r:id="rId97"/>
      <p:italic r:id="rId98"/>
      <p:boldItalic r:id="rId99"/>
    </p:embeddedFont>
    <p:embeddedFont>
      <p:font typeface="Ubuntu Light"/>
      <p:regular r:id="rId100"/>
      <p:bold r:id="rId101"/>
      <p:italic r:id="rId102"/>
      <p:boldItalic r:id="rId103"/>
    </p:embeddedFont>
    <p:embeddedFont>
      <p:font typeface="Arvo"/>
      <p:regular r:id="rId104"/>
      <p:bold r:id="rId105"/>
      <p:italic r:id="rId106"/>
      <p:boldItalic r:id="rId107"/>
    </p:embeddedFont>
    <p:embeddedFont>
      <p:font typeface="Bodoni"/>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12" roundtripDataSignature="AMtx7mjkUseb8SOz6afKDjCqpaov35Tf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Arvo-boldItalic.fntdata"/><Relationship Id="rId106" Type="http://schemas.openxmlformats.org/officeDocument/2006/relationships/font" Target="fonts/Arvo-italic.fntdata"/><Relationship Id="rId105" Type="http://schemas.openxmlformats.org/officeDocument/2006/relationships/font" Target="fonts/Arvo-bold.fntdata"/><Relationship Id="rId104" Type="http://schemas.openxmlformats.org/officeDocument/2006/relationships/font" Target="fonts/Arvo-regular.fntdata"/><Relationship Id="rId109" Type="http://schemas.openxmlformats.org/officeDocument/2006/relationships/font" Target="fonts/Bodoni-bold.fntdata"/><Relationship Id="rId108" Type="http://schemas.openxmlformats.org/officeDocument/2006/relationships/font" Target="fonts/Bodoni-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UbuntuLight-boldItalic.fntdata"/><Relationship Id="rId102" Type="http://schemas.openxmlformats.org/officeDocument/2006/relationships/font" Target="fonts/UbuntuLight-italic.fntdata"/><Relationship Id="rId101" Type="http://schemas.openxmlformats.org/officeDocument/2006/relationships/font" Target="fonts/UbuntuLight-bold.fntdata"/><Relationship Id="rId100" Type="http://schemas.openxmlformats.org/officeDocument/2006/relationships/font" Target="fonts/UbuntuLight-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Ubuntu-bold.fntdata"/><Relationship Id="rId96" Type="http://schemas.openxmlformats.org/officeDocument/2006/relationships/font" Target="fonts/Ubuntu-regular.fntdata"/><Relationship Id="rId11" Type="http://schemas.openxmlformats.org/officeDocument/2006/relationships/slide" Target="slides/slide6.xml"/><Relationship Id="rId99" Type="http://schemas.openxmlformats.org/officeDocument/2006/relationships/font" Target="fonts/Ubuntu-boldItalic.fntdata"/><Relationship Id="rId10" Type="http://schemas.openxmlformats.org/officeDocument/2006/relationships/slide" Target="slides/slide5.xml"/><Relationship Id="rId98" Type="http://schemas.openxmlformats.org/officeDocument/2006/relationships/font" Target="fonts/Ubuntu-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Bodoni-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2" Type="http://customschemas.google.com/relationships/presentationmetadata" Target="metadata"/><Relationship Id="rId111" Type="http://schemas.openxmlformats.org/officeDocument/2006/relationships/font" Target="fonts/Bodoni-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Hi everyone, welcome to the zeroth lecture for COMP 285 Algorithmic Analysis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 couple of ground rules: </a:t>
            </a:r>
            <a:endParaRPr/>
          </a:p>
          <a:p>
            <a:pPr indent="-298450" lvl="0" marL="457200" rtl="0" algn="l">
              <a:lnSpc>
                <a:spcPct val="100000"/>
              </a:lnSpc>
              <a:spcBef>
                <a:spcPts val="0"/>
              </a:spcBef>
              <a:spcAft>
                <a:spcPts val="0"/>
              </a:spcAft>
              <a:buSzPts val="1100"/>
              <a:buChar char="-"/>
            </a:pPr>
            <a:r>
              <a:rPr lang="en"/>
              <a:t>Raise your hands whenever </a:t>
            </a:r>
            <a:r>
              <a:rPr lang="en"/>
              <a:t>questions</a:t>
            </a:r>
            <a:r>
              <a:rPr lang="en"/>
              <a:t> come up; don’t worry about waiting for me to ask if there are any questions. </a:t>
            </a:r>
            <a:endParaRPr/>
          </a:p>
          <a:p>
            <a:pPr indent="-298450" lvl="0" marL="457200" rtl="0" algn="l">
              <a:lnSpc>
                <a:spcPct val="100000"/>
              </a:lnSpc>
              <a:spcBef>
                <a:spcPts val="0"/>
              </a:spcBef>
              <a:spcAft>
                <a:spcPts val="0"/>
              </a:spcAft>
              <a:buSzPts val="1100"/>
              <a:buChar char="-"/>
            </a:pPr>
            <a:r>
              <a:rPr lang="en"/>
              <a:t>Also, I’ve been told that sometimes I can start speaking too quickly, especially when I’m getting excited about something so if I start speaking too quickly, please point upwards and I’ll slow down. Use the index finger, maybe don’t flip me off, cool cool.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bf6e2a121c1fdc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2bf6e2a121c1fdce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Algorithms are fundamental to your academic career… you will need learnings from this course in order to go on to study a multitude of things within computer science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4514f0e34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14514f0e34a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Perhaps slightly more interesting, would be how a</a:t>
            </a:r>
            <a:r>
              <a:rPr lang="en"/>
              <a:t>lgorithms are fundamental to and useful for the world around you… </a:t>
            </a:r>
            <a:endParaRPr/>
          </a:p>
          <a:p>
            <a:pPr indent="-298450" lvl="0" marL="457200" rtl="0" algn="l">
              <a:lnSpc>
                <a:spcPct val="100000"/>
              </a:lnSpc>
              <a:spcBef>
                <a:spcPts val="0"/>
              </a:spcBef>
              <a:spcAft>
                <a:spcPts val="0"/>
              </a:spcAft>
              <a:buSzPts val="1100"/>
              <a:buChar char="-"/>
            </a:pPr>
            <a:r>
              <a:rPr b="1" lang="en">
                <a:solidFill>
                  <a:schemeClr val="dk1"/>
                </a:solidFill>
              </a:rPr>
              <a:t>social media</a:t>
            </a:r>
            <a:r>
              <a:rPr lang="en">
                <a:solidFill>
                  <a:schemeClr val="dk1"/>
                </a:solidFill>
              </a:rPr>
              <a:t> (i worked at Instagram and have had my hands on some of the algorithms that power the app directly, </a:t>
            </a:r>
            <a:endParaRPr>
              <a:solidFill>
                <a:schemeClr val="dk1"/>
              </a:solidFill>
            </a:endParaRPr>
          </a:p>
          <a:p>
            <a:pPr indent="-298450" lvl="0" marL="457200" rtl="0" algn="l">
              <a:lnSpc>
                <a:spcPct val="100000"/>
              </a:lnSpc>
              <a:spcBef>
                <a:spcPts val="0"/>
              </a:spcBef>
              <a:spcAft>
                <a:spcPts val="0"/>
              </a:spcAft>
              <a:buSzPts val="1100"/>
              <a:buChar char="-"/>
            </a:pPr>
            <a:r>
              <a:rPr b="1" lang="en">
                <a:solidFill>
                  <a:schemeClr val="dk1"/>
                </a:solidFill>
              </a:rPr>
              <a:t>e-commerce</a:t>
            </a:r>
            <a:r>
              <a:rPr lang="en">
                <a:solidFill>
                  <a:schemeClr val="dk1"/>
                </a:solidFill>
              </a:rPr>
              <a:t> (TRILLIONS OF DOLLARS, payment system, item find and retrieve, item recommendation are all based on algorithms), </a:t>
            </a:r>
            <a:endParaRPr/>
          </a:p>
          <a:p>
            <a:pPr indent="-298450" lvl="0" marL="457200" rtl="0" algn="l">
              <a:lnSpc>
                <a:spcPct val="100000"/>
              </a:lnSpc>
              <a:spcBef>
                <a:spcPts val="0"/>
              </a:spcBef>
              <a:spcAft>
                <a:spcPts val="0"/>
              </a:spcAft>
              <a:buSzPts val="1100"/>
              <a:buChar char="-"/>
            </a:pPr>
            <a:r>
              <a:rPr b="1" lang="en"/>
              <a:t>g</a:t>
            </a:r>
            <a:r>
              <a:rPr b="1" lang="en"/>
              <a:t>oogle search and the broader internet,</a:t>
            </a:r>
            <a:r>
              <a:rPr lang="en"/>
              <a:t> (organizing content on the internet)</a:t>
            </a:r>
            <a:r>
              <a:rPr b="1" lang="en"/>
              <a:t> </a:t>
            </a:r>
            <a:endParaRPr b="1"/>
          </a:p>
          <a:p>
            <a:pPr indent="-298450" lvl="0" marL="457200" rtl="0" algn="l">
              <a:lnSpc>
                <a:spcPct val="100000"/>
              </a:lnSpc>
              <a:spcBef>
                <a:spcPts val="0"/>
              </a:spcBef>
              <a:spcAft>
                <a:spcPts val="0"/>
              </a:spcAft>
              <a:buSzPts val="1100"/>
              <a:buChar char="-"/>
            </a:pPr>
            <a:r>
              <a:rPr b="1" lang="en"/>
              <a:t>autonomous driving</a:t>
            </a:r>
            <a:r>
              <a:rPr lang="en"/>
              <a:t> (companies such as tesla or waymo employ very advanced algorithms rooted in AI to accomplish this). </a:t>
            </a:r>
            <a:endParaRPr/>
          </a:p>
          <a:p>
            <a:pPr indent="-298450" lvl="0" marL="457200" rtl="0" algn="l">
              <a:lnSpc>
                <a:spcPct val="100000"/>
              </a:lnSpc>
              <a:spcBef>
                <a:spcPts val="0"/>
              </a:spcBef>
              <a:spcAft>
                <a:spcPts val="0"/>
              </a:spcAft>
              <a:buSzPts val="1100"/>
              <a:buChar char="-"/>
            </a:pPr>
            <a:r>
              <a:rPr lang="en"/>
              <a:t>The word algorithm</a:t>
            </a:r>
            <a:r>
              <a:rPr b="1" lang="en"/>
              <a:t> doesn’t even have to be technical or rooted in software</a:t>
            </a:r>
            <a:r>
              <a:rPr lang="en"/>
              <a:t>, “algorithm” the word just refers to a series of steps or processes to be followed in order to achieve some task or goal. So even something like a cooking recipe is an example of an algorithm.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They are so ubiquitous and so exciting because of the impact you can have in virtually any domain.</a:t>
            </a:r>
            <a:endParaRPr b="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Core body of knowledge:</a:t>
            </a:r>
            <a:endParaRPr/>
          </a:p>
          <a:p>
            <a:pPr indent="-298450" lvl="0" marL="457200" rtl="0" algn="l">
              <a:lnSpc>
                <a:spcPct val="100000"/>
              </a:lnSpc>
              <a:spcBef>
                <a:spcPts val="0"/>
              </a:spcBef>
              <a:spcAft>
                <a:spcPts val="0"/>
              </a:spcAft>
              <a:buSzPts val="1100"/>
              <a:buChar char="-"/>
            </a:pPr>
            <a:r>
              <a:rPr b="1" lang="en"/>
              <a:t>Biology</a:t>
            </a:r>
            <a:r>
              <a:rPr lang="en"/>
              <a:t> (gene sequencing)</a:t>
            </a:r>
            <a:endParaRPr/>
          </a:p>
          <a:p>
            <a:pPr indent="-298450" lvl="0" marL="457200" rtl="0" algn="l">
              <a:lnSpc>
                <a:spcPct val="100000"/>
              </a:lnSpc>
              <a:spcBef>
                <a:spcPts val="0"/>
              </a:spcBef>
              <a:spcAft>
                <a:spcPts val="0"/>
              </a:spcAft>
              <a:buSzPts val="1100"/>
              <a:buChar char="-"/>
            </a:pPr>
            <a:r>
              <a:rPr b="1" lang="en"/>
              <a:t>Robots/AV</a:t>
            </a:r>
            <a:r>
              <a:rPr lang="en"/>
              <a:t> (parallel parking, whipping donuts at 120mph)</a:t>
            </a:r>
            <a:endParaRPr/>
          </a:p>
          <a:p>
            <a:pPr indent="-298450" lvl="0" marL="457200" rtl="0" algn="l">
              <a:lnSpc>
                <a:spcPct val="100000"/>
              </a:lnSpc>
              <a:spcBef>
                <a:spcPts val="0"/>
              </a:spcBef>
              <a:spcAft>
                <a:spcPts val="0"/>
              </a:spcAft>
              <a:buSzPts val="1100"/>
              <a:buChar char="-"/>
            </a:pPr>
            <a:r>
              <a:rPr b="1" lang="en"/>
              <a:t>AI/RL</a:t>
            </a:r>
            <a:r>
              <a:rPr lang="en"/>
              <a:t> (how to teach computers to make decisions when there’s uncertainty), (AlphaZero AI algorithm taught itself chess in 4 hours and instantly beat the world champion)</a:t>
            </a:r>
            <a:endParaRPr/>
          </a:p>
          <a:p>
            <a:pPr indent="-298450" lvl="0" marL="457200" rtl="0" algn="l">
              <a:lnSpc>
                <a:spcPct val="100000"/>
              </a:lnSpc>
              <a:spcBef>
                <a:spcPts val="0"/>
              </a:spcBef>
              <a:spcAft>
                <a:spcPts val="0"/>
              </a:spcAft>
              <a:buSzPts val="1100"/>
              <a:buChar char="-"/>
            </a:pPr>
            <a:r>
              <a:rPr b="1" lang="en"/>
              <a:t>Film production/Graphics</a:t>
            </a:r>
            <a:r>
              <a:rPr lang="en"/>
              <a:t> (got amazing device that can crunch numbers </a:t>
            </a:r>
            <a:r>
              <a:rPr lang="en">
                <a:solidFill>
                  <a:schemeClr val="dk1"/>
                </a:solidFill>
              </a:rPr>
              <a:t>and perform matrix operations</a:t>
            </a:r>
            <a:r>
              <a:rPr lang="en"/>
              <a:t> at blindingly fast speeds, how can we leverage that for something that’s </a:t>
            </a:r>
            <a:r>
              <a:rPr lang="en"/>
              <a:t>aesthetically</a:t>
            </a:r>
            <a:r>
              <a:rPr lang="en"/>
              <a:t> appealing? How can we model the real world and then augment that with fantastical elements?)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The point is you can take what you learn here and really go on to effect the change in the world that you want.</a:t>
            </a:r>
            <a:endParaRPr b="1"/>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Believe it or not, algorithms are also fun! I may be a bit biased here, but it’s an ever evolving field at the forefront of computer science and the industry.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Cool, smart people are figuring out cool ways to do things cool, smart things.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One of the algorithms we’ll talk about next lecture had its newest advancement for more efficient ways of programming it discovered in 2019.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I guess my point is this that isn’t just a bunch of crusty old computer scientists from decades ago who came up with a bunch of outdated stuff for us to learn.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(Pause for questions)</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435fb112b3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1435fb112b3_1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Getting into where is this course going, what you can expect from upcoming few months…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Read each one… </a:t>
            </a:r>
            <a:endParaRPr/>
          </a:p>
          <a:p>
            <a:pPr indent="-298450" lvl="0" marL="457200" rtl="0" algn="l">
              <a:lnSpc>
                <a:spcPct val="100000"/>
              </a:lnSpc>
              <a:spcBef>
                <a:spcPts val="0"/>
              </a:spcBef>
              <a:spcAft>
                <a:spcPts val="0"/>
              </a:spcAft>
              <a:buSzPts val="1100"/>
              <a:buChar char="-"/>
            </a:pPr>
            <a:r>
              <a:rPr lang="en"/>
              <a:t>I alluded to the third bullet here a bit earlier when I mentioned </a:t>
            </a:r>
            <a:r>
              <a:rPr lang="en"/>
              <a:t>algorithms being core to the interview process, but we’re going to allocate a decent chunk of our bandwidth towards career prep which we’ll get into in more detail later.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435fb112b3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435fb112b3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how will we get there? This is a rough outline of the concepts we’ll cover in the following sequence…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43e6164ee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43e6164ee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blocks of algorithms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435fb112b3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1435fb112b3_1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43e6164ee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43e6164ee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Sorting algorithms … just what it sounds like.. Learning different ways we sort/arrange data, manipulate data structures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43e6164ee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43e6164ee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Trees and graphs are considered slightly more advanced data structures than what we will have seen up until that point. And there are various algorithms and concepts that go along with each that we’ll examine.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43e6164ee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43e6164ee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algorithms, </a:t>
            </a:r>
            <a:endParaRPr/>
          </a:p>
          <a:p>
            <a:pPr indent="-298450" lvl="0" marL="457200" rtl="0" algn="l">
              <a:spcBef>
                <a:spcPts val="0"/>
              </a:spcBef>
              <a:spcAft>
                <a:spcPts val="0"/>
              </a:spcAft>
              <a:buSzPts val="1100"/>
              <a:buChar char="-"/>
            </a:pPr>
            <a:r>
              <a:rPr b="1" lang="en"/>
              <a:t>greedy algorithms</a:t>
            </a:r>
            <a:r>
              <a:rPr lang="en"/>
              <a:t> (greedily making the optimal decision for that moment, not concerned with finding the global optimum e.g. network routing, message is sent to whatever node is closest to the destination), </a:t>
            </a:r>
            <a:endParaRPr/>
          </a:p>
          <a:p>
            <a:pPr indent="-298450" lvl="0" marL="457200" rtl="0" algn="l">
              <a:spcBef>
                <a:spcPts val="0"/>
              </a:spcBef>
              <a:spcAft>
                <a:spcPts val="0"/>
              </a:spcAft>
              <a:buSzPts val="1100"/>
              <a:buChar char="-"/>
            </a:pPr>
            <a:r>
              <a:rPr b="1" lang="en"/>
              <a:t>dynamic programming</a:t>
            </a:r>
            <a:r>
              <a:rPr lang="en"/>
              <a:t>, </a:t>
            </a:r>
            <a:endParaRPr/>
          </a:p>
          <a:p>
            <a:pPr indent="-298450" lvl="0" marL="457200" rtl="0" algn="l">
              <a:spcBef>
                <a:spcPts val="0"/>
              </a:spcBef>
              <a:spcAft>
                <a:spcPts val="0"/>
              </a:spcAft>
              <a:buSzPts val="1100"/>
              <a:buChar char="-"/>
            </a:pPr>
            <a:r>
              <a:rPr b="1" lang="en"/>
              <a:t>P vs NP complete</a:t>
            </a:r>
            <a:r>
              <a:rPr lang="en"/>
              <a:t> (a bit of theory, basically how we classify a problem’s “solvability”, e.g.factoring a large integer, easy to verify if a solution is correct, difficult to solve, don’t have an algorithm that can do so efficiently),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43e6164ee9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43e6164ee9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want this presence of career prep sort of filled throughout.. That’s things like:</a:t>
            </a:r>
            <a:endParaRPr/>
          </a:p>
          <a:p>
            <a:pPr indent="-298450" lvl="0" marL="457200" rtl="0" algn="l">
              <a:spcBef>
                <a:spcPts val="0"/>
              </a:spcBef>
              <a:spcAft>
                <a:spcPts val="0"/>
              </a:spcAft>
              <a:buSzPts val="1100"/>
              <a:buChar char="-"/>
            </a:pPr>
            <a:r>
              <a:rPr lang="en"/>
              <a:t>Writing a compelling resume</a:t>
            </a:r>
            <a:endParaRPr/>
          </a:p>
          <a:p>
            <a:pPr indent="-298450" lvl="0" marL="457200" rtl="0" algn="l">
              <a:spcBef>
                <a:spcPts val="0"/>
              </a:spcBef>
              <a:spcAft>
                <a:spcPts val="0"/>
              </a:spcAft>
              <a:buSzPts val="1100"/>
              <a:buChar char="-"/>
            </a:pPr>
            <a:r>
              <a:rPr lang="en"/>
              <a:t>Preparing for interviews </a:t>
            </a:r>
            <a:endParaRPr/>
          </a:p>
          <a:p>
            <a:pPr indent="-298450" lvl="0" marL="457200" rtl="0" algn="l">
              <a:spcBef>
                <a:spcPts val="0"/>
              </a:spcBef>
              <a:spcAft>
                <a:spcPts val="0"/>
              </a:spcAft>
              <a:buSzPts val="1100"/>
              <a:buChar char="-"/>
            </a:pPr>
            <a:r>
              <a:rPr lang="en"/>
              <a:t>General how to get an internship or job</a:t>
            </a:r>
            <a:endParaRPr/>
          </a:p>
          <a:p>
            <a:pPr indent="-298450" lvl="0" marL="457200" rtl="0" algn="l">
              <a:spcBef>
                <a:spcPts val="0"/>
              </a:spcBef>
              <a:spcAft>
                <a:spcPts val="0"/>
              </a:spcAft>
              <a:buSzPts val="1100"/>
              <a:buChar char="-"/>
            </a:pPr>
            <a:r>
              <a:rPr lang="en"/>
              <a:t>How to optimally position ourselves in the eyes of a recruiter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want us to be thinking about career prep over the entire course. I think this is important to know:</a:t>
            </a:r>
            <a:endParaRPr/>
          </a:p>
          <a:p>
            <a:pPr indent="-298450" lvl="0" marL="457200" rtl="0" algn="l">
              <a:spcBef>
                <a:spcPts val="0"/>
              </a:spcBef>
              <a:spcAft>
                <a:spcPts val="0"/>
              </a:spcAft>
              <a:buSzPts val="1100"/>
              <a:buChar char="-"/>
            </a:pPr>
            <a:r>
              <a:rPr lang="en"/>
              <a:t>based on my firsthand experience of not knowing any of this and not having access to this information when I was in college and then </a:t>
            </a:r>
            <a:endParaRPr/>
          </a:p>
          <a:p>
            <a:pPr indent="-298450" lvl="0" marL="457200" rtl="0" algn="l">
              <a:spcBef>
                <a:spcPts val="0"/>
              </a:spcBef>
              <a:spcAft>
                <a:spcPts val="0"/>
              </a:spcAft>
              <a:buSzPts val="1100"/>
              <a:buChar char="-"/>
            </a:pPr>
            <a:r>
              <a:rPr lang="en"/>
              <a:t>this was well received by students in previous iterations of this course, so I wanted to double down on this.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435fb112b3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g1435fb112b3_1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you’re not a visual learner, here’s that same information in text… it’s also included on the course syllabus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(pause for questions)</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441227be9f_0_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1441227be9f_0_20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wanted to walk through some concrete examples of how we can apply the topics we’ll learn and bring this material to the forefront of the discussion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441227be9f_0_2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1441227be9f_0_20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441227be9f_0_2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441227be9f_0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441227be9f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441227be9f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441227be9f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441227be9f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441227be9f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441227be9f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441227be9f_0_2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441227be9f_0_2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Hopefully this is a problem we all feel some level of compulsion to solve given the gravity of the circumstances… but this really just boils down to recursive backtracking - an algorithmic principle we’ll cover later in this course.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441227be9f_0_2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441227be9f_0_2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441227be9f_0_2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441227be9f_0_2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441227be9f_0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441227be9f_0_2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eyeball this and maybe come up with a solution close to this, but even then it’d be difficult to ensure you have the most optimal answer.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It gets a bit unwieldy with a larger map.</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441227be9f_0_2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441227be9f_0_2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Southern Nigeria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441227be9f_0_2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441227be9f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Southern Nigeria, 8 cities, go ahead and take a look at this, notice how each node or city is either gold or gold-adjacent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441227be9f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441227be9f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 Europe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441227be9f_0_2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441227be9f_0_2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Central Europe, 6 cities, you could imagine applying similar techniques to your hometowns (Max in Texas, or Priscila in Wisconsin) and contribute to public health and safety which is really powerful and meaningful.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441227be9f_0_2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441227be9f_0_2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My name is Chris, I’m from Los Angeles, probably the most “interesting” thing about me is that I danced for many years, my whole childhood and through college. It was really my first love in life. Grew up in a public school system that didn’t have computer science education so I didn’t know about it for a very long time. I thought of it as how we colloquially think of rocket science, you know that saying it’s not like it’s rocket science. My life was headed in a very different direction until I tripped and fell into computer science later in college and it really changed my life. So enough about me, who are you?</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fdfcccfe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fdfcccfe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fdfcccfe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fdfcccfe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fdfcccfe3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fdfcccfe3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general resource allocation problem which can extend far beyond healthcare; however, I think health care is an inherently compelling use case.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fdfcccfe3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fdfcccfe3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fdfcccfe3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fdfcccfe3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fdfcccfe3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fdfcccfe3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fdfcccfe3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fdfcccfe3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fdfcccfe3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fdfcccfe3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fdfcccfe3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fdfcccfe3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application of what’s known as the classic knapsack problem. The states have weights which is how many votes you need to carry the electors, the value associated with each state is the number of electors you’d win and the question is how much value you can carry with a limited amount of weight.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problem is quite difficult to solve by hand and I know this because NPR got it wrong.. t</a:t>
            </a:r>
            <a:r>
              <a:rPr lang="en"/>
              <a:t>wice. But with the right algorithm, a computer can handle it seamlessly.</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441227be9f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g1441227be9f_0_20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Over the entire course, we’re going to be looking at many different algorithms and I want us to approach each algorithm we come into contact with asking these questions: Does it work (critical), is it fast?, can we do better? By repeatedly asking ourselves this as we learn, we’ll build an algorithmic intuition that will serve us well in our future careers as engineers and computer scientists.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How was your summer? Are you happy to be back in class? Etc. Where are you from?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fdfcccfe3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6" name="Google Shape;1036;gfdfcccfe3e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5" name="Google Shape;104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435fb112b3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g1435fb112b3_1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4396396f1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4396396f1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Cracking the coding </a:t>
            </a:r>
            <a:r>
              <a:rPr lang="en"/>
              <a:t>interview</a:t>
            </a:r>
            <a:r>
              <a:rPr lang="en"/>
              <a:t>; has anyone heard of this book? Okay so I’ll be sure to offer supplemental readings in this book; I really see this book as the conduit between the technical content we’re learning and the career prep module we’re imbuing the course with.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course used to have weekly homeworks, but there was feedback that the turnaround time got to be too tight so hoping this affords some extra breathing room. Aside from this intro assignment, you’ll have over a week to complete any one homework assignment.</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Homework starter pack will be released on Repl.it. You are free to write solutions in an IDE of your choice, but everyone must register for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401a8b0410c0103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g401a8b0410c01034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Homework starter pack will be released on Repl.it. You are free to write solutions in an IDE of your choice, but everyone must register for Repl.it to access what they’ll need for each homework.</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Luckily, the course website homework page has instructions for how to do so.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Any starter code will be written in C++.</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441227be9f_0_1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0" name="Google Shape;1090;g1441227be9f_0_19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Quizzes…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gotta have exams. Tried and true midterm and final.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441227be9f_0_2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g1441227be9f_0_20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435fb112b3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9" name="Google Shape;1109;g1435fb112b3_1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 just curious, have people used Piazza or heard of Piazza before?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435fb112b3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1435fb112b3_1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the basic template for office hours; definitely after lecture on Tue/Thu, then I </a:t>
            </a:r>
            <a:r>
              <a:rPr lang="en"/>
              <a:t>tried</a:t>
            </a:r>
            <a:r>
              <a:rPr lang="en"/>
              <a:t> to pick alternative times for MW. In reality, this is just a base schedule; my door is always open, just use my calendly link that will be </a:t>
            </a:r>
            <a:r>
              <a:rPr lang="en"/>
              <a:t>available</a:t>
            </a:r>
            <a:r>
              <a:rPr lang="en"/>
              <a:t> on the course website to book time for whatever is on your mind. We will also augment this </a:t>
            </a:r>
            <a:r>
              <a:rPr lang="en"/>
              <a:t>schedule</a:t>
            </a:r>
            <a:r>
              <a:rPr lang="en"/>
              <a:t> with TA office hours as well.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435fb112b3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2" name="Google Shape;1122;g1435fb112b3_1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Everything we just went over is available on the course website. </a:t>
            </a:r>
            <a:endParaRPr/>
          </a:p>
          <a:p>
            <a:pPr indent="0" lvl="0" marL="0" rtl="0" algn="l">
              <a:lnSpc>
                <a:spcPct val="100000"/>
              </a:lnSpc>
              <a:spcBef>
                <a:spcPts val="0"/>
              </a:spcBef>
              <a:spcAft>
                <a:spcPts val="0"/>
              </a:spcAft>
              <a:buSzPts val="1100"/>
              <a:buNone/>
            </a:pPr>
            <a:r>
              <a:rPr lang="en"/>
              <a:t>With all of these tools, resources, office hours, I hope that I hope it’s clear that I want everyone to succeed. We can all work together to work through challenging and ultimately rewarding material. I hope the flexible policies (dropping lowest scores for quizzes, assignments, participation, homework late days, etc.) </a:t>
            </a:r>
            <a:endParaRPr/>
          </a:p>
          <a:p>
            <a:pPr indent="457200" lvl="0" marL="0" rtl="0" algn="l">
              <a:lnSpc>
                <a:spcPct val="100000"/>
              </a:lnSpc>
              <a:spcBef>
                <a:spcPts val="0"/>
              </a:spcBef>
              <a:spcAft>
                <a:spcPts val="0"/>
              </a:spcAft>
              <a:buSzPts val="1100"/>
              <a:buNone/>
            </a:pPr>
            <a:r>
              <a:rPr lang="en">
                <a:solidFill>
                  <a:schemeClr val="dk1"/>
                </a:solidFill>
              </a:rPr>
              <a:t>A. mitigate the need for one-off, individual accommodations since that’s not scalable from our end and </a:t>
            </a:r>
            <a:endParaRPr>
              <a:solidFill>
                <a:schemeClr val="dk1"/>
              </a:solidFill>
            </a:endParaRPr>
          </a:p>
          <a:p>
            <a:pPr indent="457200" lvl="0" marL="0" rtl="0" algn="l">
              <a:lnSpc>
                <a:spcPct val="100000"/>
              </a:lnSpc>
              <a:spcBef>
                <a:spcPts val="0"/>
              </a:spcBef>
              <a:spcAft>
                <a:spcPts val="0"/>
              </a:spcAft>
              <a:buSzPts val="1100"/>
              <a:buNone/>
            </a:pPr>
            <a:r>
              <a:rPr lang="en">
                <a:solidFill>
                  <a:schemeClr val="dk1"/>
                </a:solidFill>
              </a:rPr>
              <a:t>B. </a:t>
            </a:r>
            <a:r>
              <a:rPr lang="en"/>
              <a:t>signal that we’re on the same team and that i</a:t>
            </a:r>
            <a:r>
              <a:rPr lang="en">
                <a:solidFill>
                  <a:schemeClr val="dk1"/>
                </a:solidFill>
              </a:rPr>
              <a:t>f you work hard, work smart, and ask for help when needed, your grade will be fine.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 teaching staff and I will support you each step of the way. My goal is to make each of you stronger students, engineers, and computer scientists.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43b8fcc7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g143b8fcc72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43b8fcc7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143b8fcc72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5" name="Google Shape;114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Comp285-fall22.ml is the most important thing to come out of this logistics section of the lecture. Remember this website!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441227be9f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g1441227be9f_0_20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It’s not in your best interest to cheat - you’d essentially be shooting yourself in the foot so to speak for later courses that we discussed build upon this content, also your ability to go out into the world as a computer scientist or an engineer.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last thing I’ll say about this is .. you know, we just spoke about how we’re using software to:</a:t>
            </a:r>
            <a:endParaRPr/>
          </a:p>
          <a:p>
            <a:pPr indent="-298450" lvl="0" marL="457200" rtl="0" algn="l">
              <a:lnSpc>
                <a:spcPct val="100000"/>
              </a:lnSpc>
              <a:spcBef>
                <a:spcPts val="0"/>
              </a:spcBef>
              <a:spcAft>
                <a:spcPts val="0"/>
              </a:spcAft>
              <a:buSzPts val="1100"/>
              <a:buChar char="-"/>
            </a:pPr>
            <a:r>
              <a:rPr lang="en"/>
              <a:t>deploy autonomous driving technology, we use software </a:t>
            </a:r>
            <a:endParaRPr/>
          </a:p>
          <a:p>
            <a:pPr indent="-298450" lvl="0" marL="457200" rtl="0" algn="l">
              <a:lnSpc>
                <a:spcPct val="100000"/>
              </a:lnSpc>
              <a:spcBef>
                <a:spcPts val="0"/>
              </a:spcBef>
              <a:spcAft>
                <a:spcPts val="0"/>
              </a:spcAft>
              <a:buSzPts val="1100"/>
              <a:buChar char="-"/>
            </a:pPr>
            <a:r>
              <a:rPr lang="en"/>
              <a:t>to diagnose cancerous v. benign tumors based on radiological scans and images, </a:t>
            </a:r>
            <a:endParaRPr/>
          </a:p>
          <a:p>
            <a:pPr indent="-298450" lvl="0" marL="457200" rtl="0" algn="l">
              <a:lnSpc>
                <a:spcPct val="100000"/>
              </a:lnSpc>
              <a:spcBef>
                <a:spcPts val="0"/>
              </a:spcBef>
              <a:spcAft>
                <a:spcPts val="0"/>
              </a:spcAft>
              <a:buSzPts val="1100"/>
              <a:buChar char="-"/>
            </a:pPr>
            <a:r>
              <a:rPr lang="en"/>
              <a:t>we have robots performing certain surgeries now.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 don’t think any of us want to live in a world where the engineers of tomorrow (ie you) cut corners on their fundamentals.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441227be9f_0_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g1441227be9f_0_20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441227be9f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g1441227be9f_0_20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441227be9f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g1441227be9f_0_19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We’re going to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435fb112b3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1435fb112b3_1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435fb112b3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g1435fb112b3_1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435fb112b3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g1435fb112b3_1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435fb112b3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g1435fb112b3_1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435fb112b3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1435fb112b3_1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think that’s all of the logistics, bookkeeping, administrative, and vision setting </a:t>
            </a:r>
            <a:r>
              <a:rPr lang="en"/>
              <a:t>stuff</a:t>
            </a:r>
            <a:r>
              <a:rPr lang="en"/>
              <a:t> we need to discuss to lay the foundation.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PAUSE FOR QUESTIONS</a:t>
            </a:r>
            <a:endParaRPr b="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 think we’re ready to jump into some content. We’re going to look at an algorithm that you’re very familiar with and is very tried and true. It’s not the first algorithm you ever learned but it’s definitely one of the earliest.. And that’s …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How to multiply integers… I know it doesn’t sound like the sexiest algorithm or most interesting, though to me, once we dig a bit beneath the surface it gets pretty interesting.</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fdfcccfe3e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7" name="Google Shape;1237;gfdfcccfe3e_0_8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Before that though, remember Goldilocks?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fdfcccfe3e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gfdfcccfe3e_0_8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Slurping up the three bears’ porridge? Believe it or not, this crafty wench is going to help us learn about algorithmic runtime.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fdfcccfe3e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fdfcccfe3e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Goldilocks breaks into the bear’s den. She’s is a hungry girl, she’s gotta eat. She looks over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fdfcccfe3e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fdfcccfe3e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baby bear’s bowl of porridge, x amount of food, … she goes to town on it and devours it in 5 seconds.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fdfcccfe3e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fdfcccfe3e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devours it in 5 seconds. She’s still hungry…. And so she looks over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fdfcccfe3e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fdfcccfe3e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Mama bear’s bowl of porridge… so it’s twice as large as baby bear’s bowl. But the bigger bowl doesn’t stand a chance against our sweet Goldilocks,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fdfcccfe3e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fdfcccfe3e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and she takes it out in 5 seconds too. Lastly, Goldilocks is still hungry… somehow and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fdfcccfe3e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fdfcccfe3e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peers over at papa bear’s </a:t>
            </a:r>
            <a:r>
              <a:rPr lang="en">
                <a:solidFill>
                  <a:schemeClr val="dk1"/>
                </a:solidFill>
              </a:rPr>
              <a:t>gargantuan</a:t>
            </a:r>
            <a:r>
              <a:rPr lang="en">
                <a:solidFill>
                  <a:schemeClr val="dk1"/>
                </a:solidFill>
              </a:rPr>
              <a:t> bowl of food. Three times the amount of baby bear’s food. You’d think she’d slow down, but alas,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fdfcccfe3e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fdfcccfe3e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She bodies that thing in 5 seconds… Now, this tells us something very interesting about Goldilocks’s uncanny ability to consume porridge. What’s notable about this scenario, specifically the time it takes her versus the amount of food she must eat?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The time she took to eat remained constant despite the bowl getting larger and larger.</a:t>
            </a:r>
            <a:endParaRPr b="1"/>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fdfcccfe3e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fdfcccfe3e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about this? As the size of the bowl increases or one could say as the size of the task at hand increases,</a:t>
            </a:r>
            <a:r>
              <a:rPr b="1" lang="en">
                <a:solidFill>
                  <a:schemeClr val="dk1"/>
                </a:solidFill>
              </a:rPr>
              <a:t> her time increases too. More specifically linearly…</a:t>
            </a:r>
            <a:endParaRPr b="1"/>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fdfcccfe3e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fdfcccfe3e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Lastly, this is probably the most realistic example, right? She eats baby bear’s bowl in 5s, she has a reasonably sized stomach in this example, so mama bear’s is taking her longer… it’s taking her 20 seconds (she’s already getting full). By the time she gets to papa bear’s bowl, she’s nearly comatose trying to get through that bowl of porridge. How long do we think it will take Goldilocks to eat this porridge? </a:t>
            </a:r>
            <a:r>
              <a:rPr b="1" lang="en">
                <a:solidFill>
                  <a:schemeClr val="dk1"/>
                </a:solidFill>
              </a:rPr>
              <a:t>45 seconds</a:t>
            </a:r>
            <a:r>
              <a:rPr lang="en">
                <a:solidFill>
                  <a:schemeClr val="dk1"/>
                </a:solidFill>
              </a:rPr>
              <a:t>,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fdfcccfe3e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fdfcccfe3e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45 seconds</a:t>
            </a:r>
            <a:r>
              <a:rPr lang="en">
                <a:solidFill>
                  <a:schemeClr val="dk1"/>
                </a:solidFill>
              </a:rPr>
              <a:t>, What would we call this? The time it takes her to eat is growing at a quadratic rate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We’re interested in the mindset of: how does the time it takes Goldilocks to eat increase as the amount of food I give her increases. At what rate does the time taken increase as the input increases. </a:t>
            </a:r>
            <a:endParaRPr b="1">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401a8b0410c0103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8" name="Google Shape;1388;g401a8b0410c01034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401a8b0410c0103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4" name="Google Shape;1394;g401a8b0410c01034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401a8b0410c0103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0" name="Google Shape;1400;g401a8b0410c01034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Really looking forward to meeting each of you, learning about you, and I look forward to our semester together. Thanks!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435fb112b3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1435fb112b3_1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401a8b0410c01034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6" name="Google Shape;1406;g401a8b0410c01034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Main">
  <p:cSld name="TITLE_1_1_1_1_1_2">
    <p:bg>
      <p:bgPr>
        <a:solidFill>
          <a:srgbClr val="FFFFFF"/>
        </a:solidFill>
      </p:bgPr>
    </p:bg>
    <p:spTree>
      <p:nvGrpSpPr>
        <p:cNvPr id="9" name="Shape 9"/>
        <p:cNvGrpSpPr/>
        <p:nvPr/>
      </p:nvGrpSpPr>
      <p:grpSpPr>
        <a:xfrm>
          <a:off x="0" y="0"/>
          <a:ext cx="0" cy="0"/>
          <a:chOff x="0" y="0"/>
          <a:chExt cx="0" cy="0"/>
        </a:xfrm>
      </p:grpSpPr>
      <p:pic>
        <p:nvPicPr>
          <p:cNvPr id="10" name="Google Shape;10;p65"/>
          <p:cNvPicPr preferRelativeResize="0"/>
          <p:nvPr/>
        </p:nvPicPr>
        <p:blipFill rotWithShape="1">
          <a:blip r:embed="rId2">
            <a:alphaModFix amt="15000"/>
          </a:blip>
          <a:srcRect b="0" l="0" r="0" t="0"/>
          <a:stretch/>
        </p:blipFill>
        <p:spPr>
          <a:xfrm>
            <a:off x="5773349" y="811401"/>
            <a:ext cx="2844550" cy="3451200"/>
          </a:xfrm>
          <a:prstGeom prst="rect">
            <a:avLst/>
          </a:prstGeom>
          <a:noFill/>
          <a:ln>
            <a:noFill/>
          </a:ln>
        </p:spPr>
      </p:pic>
      <p:sp>
        <p:nvSpPr>
          <p:cNvPr id="11" name="Google Shape;11;p65"/>
          <p:cNvSpPr/>
          <p:nvPr/>
        </p:nvSpPr>
        <p:spPr>
          <a:xfrm>
            <a:off x="676300" y="321200"/>
            <a:ext cx="4885500" cy="4431600"/>
          </a:xfrm>
          <a:prstGeom prst="rect">
            <a:avLst/>
          </a:prstGeom>
          <a:solidFill>
            <a:srgbClr val="FCF6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2" name="Google Shape;12;p65"/>
          <p:cNvSpPr txBox="1"/>
          <p:nvPr>
            <p:ph type="ctrTitle"/>
          </p:nvPr>
        </p:nvSpPr>
        <p:spPr>
          <a:xfrm>
            <a:off x="1610650" y="1856275"/>
            <a:ext cx="6157800" cy="10260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SzPts val="3600"/>
              <a:buNone/>
              <a:defRPr b="1" sz="3600"/>
            </a:lvl1pPr>
            <a:lvl2pPr lvl="1" rtl="0" algn="ctr">
              <a:lnSpc>
                <a:spcPct val="100000"/>
              </a:lnSpc>
              <a:spcBef>
                <a:spcPts val="0"/>
              </a:spcBef>
              <a:spcAft>
                <a:spcPts val="0"/>
              </a:spcAft>
              <a:buClr>
                <a:srgbClr val="434343"/>
              </a:buClr>
              <a:buSzPts val="6000"/>
              <a:buNone/>
              <a:defRPr sz="6000">
                <a:solidFill>
                  <a:srgbClr val="434343"/>
                </a:solidFill>
              </a:defRPr>
            </a:lvl2pPr>
            <a:lvl3pPr lvl="2" rtl="0" algn="ctr">
              <a:lnSpc>
                <a:spcPct val="100000"/>
              </a:lnSpc>
              <a:spcBef>
                <a:spcPts val="0"/>
              </a:spcBef>
              <a:spcAft>
                <a:spcPts val="0"/>
              </a:spcAft>
              <a:buClr>
                <a:srgbClr val="434343"/>
              </a:buClr>
              <a:buSzPts val="6000"/>
              <a:buNone/>
              <a:defRPr sz="6000">
                <a:solidFill>
                  <a:srgbClr val="434343"/>
                </a:solidFill>
              </a:defRPr>
            </a:lvl3pPr>
            <a:lvl4pPr lvl="3" rtl="0" algn="ctr">
              <a:lnSpc>
                <a:spcPct val="100000"/>
              </a:lnSpc>
              <a:spcBef>
                <a:spcPts val="0"/>
              </a:spcBef>
              <a:spcAft>
                <a:spcPts val="0"/>
              </a:spcAft>
              <a:buClr>
                <a:srgbClr val="434343"/>
              </a:buClr>
              <a:buSzPts val="6000"/>
              <a:buNone/>
              <a:defRPr sz="6000">
                <a:solidFill>
                  <a:srgbClr val="434343"/>
                </a:solidFill>
              </a:defRPr>
            </a:lvl4pPr>
            <a:lvl5pPr lvl="4" rtl="0" algn="ctr">
              <a:lnSpc>
                <a:spcPct val="100000"/>
              </a:lnSpc>
              <a:spcBef>
                <a:spcPts val="0"/>
              </a:spcBef>
              <a:spcAft>
                <a:spcPts val="0"/>
              </a:spcAft>
              <a:buClr>
                <a:srgbClr val="434343"/>
              </a:buClr>
              <a:buSzPts val="6000"/>
              <a:buNone/>
              <a:defRPr sz="6000">
                <a:solidFill>
                  <a:srgbClr val="434343"/>
                </a:solidFill>
              </a:defRPr>
            </a:lvl5pPr>
            <a:lvl6pPr lvl="5" rtl="0" algn="ctr">
              <a:lnSpc>
                <a:spcPct val="100000"/>
              </a:lnSpc>
              <a:spcBef>
                <a:spcPts val="0"/>
              </a:spcBef>
              <a:spcAft>
                <a:spcPts val="0"/>
              </a:spcAft>
              <a:buClr>
                <a:srgbClr val="434343"/>
              </a:buClr>
              <a:buSzPts val="6000"/>
              <a:buNone/>
              <a:defRPr sz="6000">
                <a:solidFill>
                  <a:srgbClr val="434343"/>
                </a:solidFill>
              </a:defRPr>
            </a:lvl6pPr>
            <a:lvl7pPr lvl="6" rtl="0" algn="ctr">
              <a:lnSpc>
                <a:spcPct val="100000"/>
              </a:lnSpc>
              <a:spcBef>
                <a:spcPts val="0"/>
              </a:spcBef>
              <a:spcAft>
                <a:spcPts val="0"/>
              </a:spcAft>
              <a:buClr>
                <a:srgbClr val="434343"/>
              </a:buClr>
              <a:buSzPts val="6000"/>
              <a:buNone/>
              <a:defRPr sz="6000">
                <a:solidFill>
                  <a:srgbClr val="434343"/>
                </a:solidFill>
              </a:defRPr>
            </a:lvl7pPr>
            <a:lvl8pPr lvl="7" rtl="0" algn="ctr">
              <a:lnSpc>
                <a:spcPct val="100000"/>
              </a:lnSpc>
              <a:spcBef>
                <a:spcPts val="0"/>
              </a:spcBef>
              <a:spcAft>
                <a:spcPts val="0"/>
              </a:spcAft>
              <a:buClr>
                <a:srgbClr val="434343"/>
              </a:buClr>
              <a:buSzPts val="6000"/>
              <a:buNone/>
              <a:defRPr sz="6000">
                <a:solidFill>
                  <a:srgbClr val="434343"/>
                </a:solidFill>
              </a:defRPr>
            </a:lvl8pPr>
            <a:lvl9pPr lvl="8" rtl="0" algn="ctr">
              <a:lnSpc>
                <a:spcPct val="100000"/>
              </a:lnSpc>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rgbClr val="FFFFFF"/>
        </a:solidFill>
      </p:bgPr>
    </p:bg>
    <p:spTree>
      <p:nvGrpSpPr>
        <p:cNvPr id="71" name="Shape 71"/>
        <p:cNvGrpSpPr/>
        <p:nvPr/>
      </p:nvGrpSpPr>
      <p:grpSpPr>
        <a:xfrm>
          <a:off x="0" y="0"/>
          <a:ext cx="0" cy="0"/>
          <a:chOff x="0" y="0"/>
          <a:chExt cx="0" cy="0"/>
        </a:xfrm>
      </p:grpSpPr>
      <p:sp>
        <p:nvSpPr>
          <p:cNvPr id="72" name="Google Shape;72;p75"/>
          <p:cNvSpPr/>
          <p:nvPr/>
        </p:nvSpPr>
        <p:spPr>
          <a:xfrm>
            <a:off x="676300" y="321200"/>
            <a:ext cx="4885500" cy="44316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73" name="Google Shape;73;p75"/>
          <p:cNvSpPr txBox="1"/>
          <p:nvPr>
            <p:ph type="ctrTitle"/>
          </p:nvPr>
        </p:nvSpPr>
        <p:spPr>
          <a:xfrm>
            <a:off x="1610650" y="1856275"/>
            <a:ext cx="6157800" cy="8757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SzPts val="3600"/>
              <a:buNone/>
              <a:defRPr b="1" sz="3600"/>
            </a:lvl1pPr>
            <a:lvl2pPr lvl="1" rtl="0" algn="ctr">
              <a:lnSpc>
                <a:spcPct val="100000"/>
              </a:lnSpc>
              <a:spcBef>
                <a:spcPts val="0"/>
              </a:spcBef>
              <a:spcAft>
                <a:spcPts val="0"/>
              </a:spcAft>
              <a:buClr>
                <a:srgbClr val="434343"/>
              </a:buClr>
              <a:buSzPts val="6000"/>
              <a:buNone/>
              <a:defRPr sz="6000">
                <a:solidFill>
                  <a:srgbClr val="434343"/>
                </a:solidFill>
              </a:defRPr>
            </a:lvl2pPr>
            <a:lvl3pPr lvl="2" rtl="0" algn="ctr">
              <a:lnSpc>
                <a:spcPct val="100000"/>
              </a:lnSpc>
              <a:spcBef>
                <a:spcPts val="0"/>
              </a:spcBef>
              <a:spcAft>
                <a:spcPts val="0"/>
              </a:spcAft>
              <a:buClr>
                <a:srgbClr val="434343"/>
              </a:buClr>
              <a:buSzPts val="6000"/>
              <a:buNone/>
              <a:defRPr sz="6000">
                <a:solidFill>
                  <a:srgbClr val="434343"/>
                </a:solidFill>
              </a:defRPr>
            </a:lvl3pPr>
            <a:lvl4pPr lvl="3" rtl="0" algn="ctr">
              <a:lnSpc>
                <a:spcPct val="100000"/>
              </a:lnSpc>
              <a:spcBef>
                <a:spcPts val="0"/>
              </a:spcBef>
              <a:spcAft>
                <a:spcPts val="0"/>
              </a:spcAft>
              <a:buClr>
                <a:srgbClr val="434343"/>
              </a:buClr>
              <a:buSzPts val="6000"/>
              <a:buNone/>
              <a:defRPr sz="6000">
                <a:solidFill>
                  <a:srgbClr val="434343"/>
                </a:solidFill>
              </a:defRPr>
            </a:lvl4pPr>
            <a:lvl5pPr lvl="4" rtl="0" algn="ctr">
              <a:lnSpc>
                <a:spcPct val="100000"/>
              </a:lnSpc>
              <a:spcBef>
                <a:spcPts val="0"/>
              </a:spcBef>
              <a:spcAft>
                <a:spcPts val="0"/>
              </a:spcAft>
              <a:buClr>
                <a:srgbClr val="434343"/>
              </a:buClr>
              <a:buSzPts val="6000"/>
              <a:buNone/>
              <a:defRPr sz="6000">
                <a:solidFill>
                  <a:srgbClr val="434343"/>
                </a:solidFill>
              </a:defRPr>
            </a:lvl5pPr>
            <a:lvl6pPr lvl="5" rtl="0" algn="ctr">
              <a:lnSpc>
                <a:spcPct val="100000"/>
              </a:lnSpc>
              <a:spcBef>
                <a:spcPts val="0"/>
              </a:spcBef>
              <a:spcAft>
                <a:spcPts val="0"/>
              </a:spcAft>
              <a:buClr>
                <a:srgbClr val="434343"/>
              </a:buClr>
              <a:buSzPts val="6000"/>
              <a:buNone/>
              <a:defRPr sz="6000">
                <a:solidFill>
                  <a:srgbClr val="434343"/>
                </a:solidFill>
              </a:defRPr>
            </a:lvl6pPr>
            <a:lvl7pPr lvl="6" rtl="0" algn="ctr">
              <a:lnSpc>
                <a:spcPct val="100000"/>
              </a:lnSpc>
              <a:spcBef>
                <a:spcPts val="0"/>
              </a:spcBef>
              <a:spcAft>
                <a:spcPts val="0"/>
              </a:spcAft>
              <a:buClr>
                <a:srgbClr val="434343"/>
              </a:buClr>
              <a:buSzPts val="6000"/>
              <a:buNone/>
              <a:defRPr sz="6000">
                <a:solidFill>
                  <a:srgbClr val="434343"/>
                </a:solidFill>
              </a:defRPr>
            </a:lvl7pPr>
            <a:lvl8pPr lvl="7" rtl="0" algn="ctr">
              <a:lnSpc>
                <a:spcPct val="100000"/>
              </a:lnSpc>
              <a:spcBef>
                <a:spcPts val="0"/>
              </a:spcBef>
              <a:spcAft>
                <a:spcPts val="0"/>
              </a:spcAft>
              <a:buClr>
                <a:srgbClr val="434343"/>
              </a:buClr>
              <a:buSzPts val="6000"/>
              <a:buNone/>
              <a:defRPr sz="6000">
                <a:solidFill>
                  <a:srgbClr val="434343"/>
                </a:solidFill>
              </a:defRPr>
            </a:lvl8pPr>
            <a:lvl9pPr lvl="8" rtl="0" algn="ctr">
              <a:lnSpc>
                <a:spcPct val="100000"/>
              </a:lnSpc>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1 1">
  <p:cSld name="CUSTOM_1_1_1_1_1_1">
    <p:bg>
      <p:bgPr>
        <a:solidFill>
          <a:srgbClr val="FFFFFF"/>
        </a:solidFill>
      </p:bgPr>
    </p:bg>
    <p:spTree>
      <p:nvGrpSpPr>
        <p:cNvPr id="615" name="Shape 615"/>
        <p:cNvGrpSpPr/>
        <p:nvPr/>
      </p:nvGrpSpPr>
      <p:grpSpPr>
        <a:xfrm>
          <a:off x="0" y="0"/>
          <a:ext cx="0" cy="0"/>
          <a:chOff x="0" y="0"/>
          <a:chExt cx="0" cy="0"/>
        </a:xfrm>
      </p:grpSpPr>
      <p:sp>
        <p:nvSpPr>
          <p:cNvPr id="616" name="Google Shape;616;p164"/>
          <p:cNvSpPr/>
          <p:nvPr/>
        </p:nvSpPr>
        <p:spPr>
          <a:xfrm>
            <a:off x="5200425" y="-11150"/>
            <a:ext cx="3954900" cy="5218800"/>
          </a:xfrm>
          <a:prstGeom prst="rect">
            <a:avLst/>
          </a:prstGeom>
          <a:solidFill>
            <a:srgbClr val="D4C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6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n">
                <a:solidFill>
                  <a:srgbClr val="B7B7B7"/>
                </a:solidFill>
              </a:rPr>
              <a:t>‹#›</a:t>
            </a:fld>
            <a:endParaRPr>
              <a:solidFill>
                <a:srgbClr val="B7B7B7"/>
              </a:solidFill>
            </a:endParaRPr>
          </a:p>
        </p:txBody>
      </p:sp>
      <p:sp>
        <p:nvSpPr>
          <p:cNvPr id="618" name="Google Shape;618;p164"/>
          <p:cNvSpPr txBox="1"/>
          <p:nvPr>
            <p:ph type="title"/>
          </p:nvPr>
        </p:nvSpPr>
        <p:spPr>
          <a:xfrm>
            <a:off x="325275" y="63825"/>
            <a:ext cx="8818800" cy="913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200"/>
              <a:buNone/>
              <a:defRPr b="1" sz="2200"/>
            </a:lvl1pPr>
            <a:lvl2pPr lvl="1"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2pPr>
            <a:lvl3pPr lvl="2"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3pPr>
            <a:lvl4pPr lvl="3"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4pPr>
            <a:lvl5pPr lvl="4"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5pPr>
            <a:lvl6pPr lvl="5"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6pPr>
            <a:lvl7pPr lvl="6"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7pPr>
            <a:lvl8pPr lvl="7"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8pPr>
            <a:lvl9pPr lvl="8"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9pPr>
          </a:lstStyle>
          <a:p/>
        </p:txBody>
      </p:sp>
      <p:cxnSp>
        <p:nvCxnSpPr>
          <p:cNvPr id="619" name="Google Shape;619;p164"/>
          <p:cNvCxnSpPr/>
          <p:nvPr/>
        </p:nvCxnSpPr>
        <p:spPr>
          <a:xfrm>
            <a:off x="452790" y="977625"/>
            <a:ext cx="652200" cy="0"/>
          </a:xfrm>
          <a:prstGeom prst="straightConnector1">
            <a:avLst/>
          </a:prstGeom>
          <a:noFill/>
          <a:ln cap="flat" cmpd="sng" w="76200">
            <a:solidFill>
              <a:srgbClr val="D4C5E2"/>
            </a:solidFill>
            <a:prstDash val="solid"/>
            <a:round/>
            <a:headEnd len="sm" w="sm" type="none"/>
            <a:tailEnd len="sm" w="sm"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1">
  <p:cSld name="BLANK_1_1_1_1_1">
    <p:bg>
      <p:bgPr>
        <a:solidFill>
          <a:srgbClr val="81ECEC"/>
        </a:solidFill>
      </p:bgPr>
    </p:bg>
    <p:spTree>
      <p:nvGrpSpPr>
        <p:cNvPr id="620" name="Shape 620"/>
        <p:cNvGrpSpPr/>
        <p:nvPr/>
      </p:nvGrpSpPr>
      <p:grpSpPr>
        <a:xfrm>
          <a:off x="0" y="0"/>
          <a:ext cx="0" cy="0"/>
          <a:chOff x="0" y="0"/>
          <a:chExt cx="0" cy="0"/>
        </a:xfrm>
      </p:grpSpPr>
      <p:sp>
        <p:nvSpPr>
          <p:cNvPr id="621" name="Google Shape;621;p16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622" name="Google Shape;622;p165"/>
          <p:cNvSpPr/>
          <p:nvPr/>
        </p:nvSpPr>
        <p:spPr>
          <a:xfrm>
            <a:off x="-39100" y="-87775"/>
            <a:ext cx="9222900" cy="5278500"/>
          </a:xfrm>
          <a:prstGeom prst="rect">
            <a:avLst/>
          </a:prstGeom>
          <a:solidFill>
            <a:srgbClr val="FCF6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65"/>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4" name="Google Shape;624;p165"/>
          <p:cNvPicPr preferRelativeResize="0"/>
          <p:nvPr/>
        </p:nvPicPr>
        <p:blipFill rotWithShape="1">
          <a:blip r:embed="rId2">
            <a:alphaModFix amt="15000"/>
          </a:blip>
          <a:srcRect b="0" l="0" r="0" t="0"/>
          <a:stretch/>
        </p:blipFill>
        <p:spPr>
          <a:xfrm>
            <a:off x="3062674" y="846151"/>
            <a:ext cx="2844550" cy="34512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1 1">
  <p:cSld name="BLANK_1_1_1_1_1_1">
    <p:bg>
      <p:bgPr>
        <a:solidFill>
          <a:srgbClr val="81ECEC"/>
        </a:solidFill>
      </p:bgPr>
    </p:bg>
    <p:spTree>
      <p:nvGrpSpPr>
        <p:cNvPr id="625" name="Shape 625"/>
        <p:cNvGrpSpPr/>
        <p:nvPr/>
      </p:nvGrpSpPr>
      <p:grpSpPr>
        <a:xfrm>
          <a:off x="0" y="0"/>
          <a:ext cx="0" cy="0"/>
          <a:chOff x="0" y="0"/>
          <a:chExt cx="0" cy="0"/>
        </a:xfrm>
      </p:grpSpPr>
      <p:sp>
        <p:nvSpPr>
          <p:cNvPr id="626" name="Google Shape;626;p16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627" name="Google Shape;627;p166"/>
          <p:cNvSpPr/>
          <p:nvPr/>
        </p:nvSpPr>
        <p:spPr>
          <a:xfrm>
            <a:off x="-39100" y="-87775"/>
            <a:ext cx="9222900" cy="5278500"/>
          </a:xfrm>
          <a:prstGeom prst="rect">
            <a:avLst/>
          </a:prstGeom>
          <a:solidFill>
            <a:srgbClr val="FCF6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66"/>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66"/>
          <p:cNvSpPr txBox="1"/>
          <p:nvPr>
            <p:ph type="title"/>
          </p:nvPr>
        </p:nvSpPr>
        <p:spPr>
          <a:xfrm>
            <a:off x="783525" y="621500"/>
            <a:ext cx="7618200" cy="39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b="1"/>
            </a:lvl1pPr>
            <a:lvl2pPr lvl="1" rtl="0" algn="l">
              <a:lnSpc>
                <a:spcPct val="100000"/>
              </a:lnSpc>
              <a:spcBef>
                <a:spcPts val="0"/>
              </a:spcBef>
              <a:spcAft>
                <a:spcPts val="0"/>
              </a:spcAft>
              <a:buSzPts val="4000"/>
              <a:buNone/>
              <a:defRPr sz="4000"/>
            </a:lvl2pPr>
            <a:lvl3pPr lvl="2" rtl="0" algn="l">
              <a:lnSpc>
                <a:spcPct val="100000"/>
              </a:lnSpc>
              <a:spcBef>
                <a:spcPts val="0"/>
              </a:spcBef>
              <a:spcAft>
                <a:spcPts val="0"/>
              </a:spcAft>
              <a:buSzPts val="4000"/>
              <a:buNone/>
              <a:defRPr sz="4000"/>
            </a:lvl3pPr>
            <a:lvl4pPr lvl="3" rtl="0" algn="l">
              <a:lnSpc>
                <a:spcPct val="100000"/>
              </a:lnSpc>
              <a:spcBef>
                <a:spcPts val="0"/>
              </a:spcBef>
              <a:spcAft>
                <a:spcPts val="0"/>
              </a:spcAft>
              <a:buSzPts val="4000"/>
              <a:buNone/>
              <a:defRPr sz="4000"/>
            </a:lvl4pPr>
            <a:lvl5pPr lvl="4" rtl="0" algn="l">
              <a:lnSpc>
                <a:spcPct val="100000"/>
              </a:lnSpc>
              <a:spcBef>
                <a:spcPts val="0"/>
              </a:spcBef>
              <a:spcAft>
                <a:spcPts val="0"/>
              </a:spcAft>
              <a:buSzPts val="4000"/>
              <a:buNone/>
              <a:defRPr sz="4000"/>
            </a:lvl5pPr>
            <a:lvl6pPr lvl="5" rtl="0" algn="l">
              <a:lnSpc>
                <a:spcPct val="100000"/>
              </a:lnSpc>
              <a:spcBef>
                <a:spcPts val="0"/>
              </a:spcBef>
              <a:spcAft>
                <a:spcPts val="0"/>
              </a:spcAft>
              <a:buSzPts val="4000"/>
              <a:buNone/>
              <a:defRPr sz="4000"/>
            </a:lvl6pPr>
            <a:lvl7pPr lvl="6" rtl="0" algn="l">
              <a:lnSpc>
                <a:spcPct val="100000"/>
              </a:lnSpc>
              <a:spcBef>
                <a:spcPts val="0"/>
              </a:spcBef>
              <a:spcAft>
                <a:spcPts val="0"/>
              </a:spcAft>
              <a:buSzPts val="4000"/>
              <a:buNone/>
              <a:defRPr sz="4000"/>
            </a:lvl7pPr>
            <a:lvl8pPr lvl="7" rtl="0" algn="l">
              <a:lnSpc>
                <a:spcPct val="100000"/>
              </a:lnSpc>
              <a:spcBef>
                <a:spcPts val="0"/>
              </a:spcBef>
              <a:spcAft>
                <a:spcPts val="0"/>
              </a:spcAft>
              <a:buSzPts val="4000"/>
              <a:buNone/>
              <a:defRPr sz="4000"/>
            </a:lvl8pPr>
            <a:lvl9pPr lvl="8" rtl="0" algn="l">
              <a:lnSpc>
                <a:spcPct val="100000"/>
              </a:lnSpc>
              <a:spcBef>
                <a:spcPts val="0"/>
              </a:spcBef>
              <a:spcAft>
                <a:spcPts val="0"/>
              </a:spcAft>
              <a:buSzPts val="4000"/>
              <a:buNone/>
              <a:defRPr sz="4000"/>
            </a:lvl9pPr>
          </a:lstStyle>
          <a:p/>
        </p:txBody>
      </p:sp>
      <p:sp>
        <p:nvSpPr>
          <p:cNvPr id="630" name="Google Shape;630;p166"/>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orange">
  <p:cSld name="BLANK_1_1_1_1_2">
    <p:bg>
      <p:bgPr>
        <a:solidFill>
          <a:srgbClr val="81ECEC"/>
        </a:solidFill>
      </p:bgPr>
    </p:bg>
    <p:spTree>
      <p:nvGrpSpPr>
        <p:cNvPr id="631" name="Shape 631"/>
        <p:cNvGrpSpPr/>
        <p:nvPr/>
      </p:nvGrpSpPr>
      <p:grpSpPr>
        <a:xfrm>
          <a:off x="0" y="0"/>
          <a:ext cx="0" cy="0"/>
          <a:chOff x="0" y="0"/>
          <a:chExt cx="0" cy="0"/>
        </a:xfrm>
      </p:grpSpPr>
      <p:sp>
        <p:nvSpPr>
          <p:cNvPr id="632" name="Google Shape;632;p16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633" name="Google Shape;633;p167"/>
          <p:cNvSpPr/>
          <p:nvPr/>
        </p:nvSpPr>
        <p:spPr>
          <a:xfrm>
            <a:off x="-39100" y="-87775"/>
            <a:ext cx="9222900" cy="52785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67"/>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67"/>
          <p:cNvSpPr txBox="1"/>
          <p:nvPr>
            <p:ph type="title"/>
          </p:nvPr>
        </p:nvSpPr>
        <p:spPr>
          <a:xfrm>
            <a:off x="783525" y="621500"/>
            <a:ext cx="7618200" cy="39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b="1"/>
            </a:lvl1pPr>
            <a:lvl2pPr lvl="1" rtl="0" algn="l">
              <a:lnSpc>
                <a:spcPct val="100000"/>
              </a:lnSpc>
              <a:spcBef>
                <a:spcPts val="0"/>
              </a:spcBef>
              <a:spcAft>
                <a:spcPts val="0"/>
              </a:spcAft>
              <a:buSzPts val="4000"/>
              <a:buNone/>
              <a:defRPr sz="4000"/>
            </a:lvl2pPr>
            <a:lvl3pPr lvl="2" rtl="0" algn="l">
              <a:lnSpc>
                <a:spcPct val="100000"/>
              </a:lnSpc>
              <a:spcBef>
                <a:spcPts val="0"/>
              </a:spcBef>
              <a:spcAft>
                <a:spcPts val="0"/>
              </a:spcAft>
              <a:buSzPts val="4000"/>
              <a:buNone/>
              <a:defRPr sz="4000"/>
            </a:lvl3pPr>
            <a:lvl4pPr lvl="3" rtl="0" algn="l">
              <a:lnSpc>
                <a:spcPct val="100000"/>
              </a:lnSpc>
              <a:spcBef>
                <a:spcPts val="0"/>
              </a:spcBef>
              <a:spcAft>
                <a:spcPts val="0"/>
              </a:spcAft>
              <a:buSzPts val="4000"/>
              <a:buNone/>
              <a:defRPr sz="4000"/>
            </a:lvl4pPr>
            <a:lvl5pPr lvl="4" rtl="0" algn="l">
              <a:lnSpc>
                <a:spcPct val="100000"/>
              </a:lnSpc>
              <a:spcBef>
                <a:spcPts val="0"/>
              </a:spcBef>
              <a:spcAft>
                <a:spcPts val="0"/>
              </a:spcAft>
              <a:buSzPts val="4000"/>
              <a:buNone/>
              <a:defRPr sz="4000"/>
            </a:lvl5pPr>
            <a:lvl6pPr lvl="5" rtl="0" algn="l">
              <a:lnSpc>
                <a:spcPct val="100000"/>
              </a:lnSpc>
              <a:spcBef>
                <a:spcPts val="0"/>
              </a:spcBef>
              <a:spcAft>
                <a:spcPts val="0"/>
              </a:spcAft>
              <a:buSzPts val="4000"/>
              <a:buNone/>
              <a:defRPr sz="4000"/>
            </a:lvl6pPr>
            <a:lvl7pPr lvl="6" rtl="0" algn="l">
              <a:lnSpc>
                <a:spcPct val="100000"/>
              </a:lnSpc>
              <a:spcBef>
                <a:spcPts val="0"/>
              </a:spcBef>
              <a:spcAft>
                <a:spcPts val="0"/>
              </a:spcAft>
              <a:buSzPts val="4000"/>
              <a:buNone/>
              <a:defRPr sz="4000"/>
            </a:lvl7pPr>
            <a:lvl8pPr lvl="7" rtl="0" algn="l">
              <a:lnSpc>
                <a:spcPct val="100000"/>
              </a:lnSpc>
              <a:spcBef>
                <a:spcPts val="0"/>
              </a:spcBef>
              <a:spcAft>
                <a:spcPts val="0"/>
              </a:spcAft>
              <a:buSzPts val="4000"/>
              <a:buNone/>
              <a:defRPr sz="4000"/>
            </a:lvl8pPr>
            <a:lvl9pPr lvl="8" rtl="0" algn="l">
              <a:lnSpc>
                <a:spcPct val="100000"/>
              </a:lnSpc>
              <a:spcBef>
                <a:spcPts val="0"/>
              </a:spcBef>
              <a:spcAft>
                <a:spcPts val="0"/>
              </a:spcAft>
              <a:buSzPts val="4000"/>
              <a:buNone/>
              <a:defRPr sz="4000"/>
            </a:lvl9pPr>
          </a:lstStyle>
          <a:p/>
        </p:txBody>
      </p:sp>
      <p:sp>
        <p:nvSpPr>
          <p:cNvPr id="636" name="Google Shape;636;p167"/>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red">
  <p:cSld name="BLANK_1_1_1_1_2_2">
    <p:bg>
      <p:bgPr>
        <a:solidFill>
          <a:srgbClr val="81ECEC"/>
        </a:solidFill>
      </p:bgPr>
    </p:bg>
    <p:spTree>
      <p:nvGrpSpPr>
        <p:cNvPr id="637" name="Shape 637"/>
        <p:cNvGrpSpPr/>
        <p:nvPr/>
      </p:nvGrpSpPr>
      <p:grpSpPr>
        <a:xfrm>
          <a:off x="0" y="0"/>
          <a:ext cx="0" cy="0"/>
          <a:chOff x="0" y="0"/>
          <a:chExt cx="0" cy="0"/>
        </a:xfrm>
      </p:grpSpPr>
      <p:sp>
        <p:nvSpPr>
          <p:cNvPr id="638" name="Google Shape;638;p16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639" name="Google Shape;639;p168"/>
          <p:cNvSpPr/>
          <p:nvPr/>
        </p:nvSpPr>
        <p:spPr>
          <a:xfrm>
            <a:off x="-39100" y="-87775"/>
            <a:ext cx="9222900" cy="5278500"/>
          </a:xfrm>
          <a:prstGeom prst="rect">
            <a:avLst/>
          </a:prstGeom>
          <a:solidFill>
            <a:srgbClr val="FC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68"/>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68"/>
          <p:cNvSpPr txBox="1"/>
          <p:nvPr>
            <p:ph type="title"/>
          </p:nvPr>
        </p:nvSpPr>
        <p:spPr>
          <a:xfrm>
            <a:off x="783525" y="621500"/>
            <a:ext cx="7618200" cy="39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b="1"/>
            </a:lvl1pPr>
            <a:lvl2pPr lvl="1" rtl="0" algn="l">
              <a:lnSpc>
                <a:spcPct val="100000"/>
              </a:lnSpc>
              <a:spcBef>
                <a:spcPts val="0"/>
              </a:spcBef>
              <a:spcAft>
                <a:spcPts val="0"/>
              </a:spcAft>
              <a:buSzPts val="4000"/>
              <a:buNone/>
              <a:defRPr sz="4000"/>
            </a:lvl2pPr>
            <a:lvl3pPr lvl="2" rtl="0" algn="l">
              <a:lnSpc>
                <a:spcPct val="100000"/>
              </a:lnSpc>
              <a:spcBef>
                <a:spcPts val="0"/>
              </a:spcBef>
              <a:spcAft>
                <a:spcPts val="0"/>
              </a:spcAft>
              <a:buSzPts val="4000"/>
              <a:buNone/>
              <a:defRPr sz="4000"/>
            </a:lvl3pPr>
            <a:lvl4pPr lvl="3" rtl="0" algn="l">
              <a:lnSpc>
                <a:spcPct val="100000"/>
              </a:lnSpc>
              <a:spcBef>
                <a:spcPts val="0"/>
              </a:spcBef>
              <a:spcAft>
                <a:spcPts val="0"/>
              </a:spcAft>
              <a:buSzPts val="4000"/>
              <a:buNone/>
              <a:defRPr sz="4000"/>
            </a:lvl4pPr>
            <a:lvl5pPr lvl="4" rtl="0" algn="l">
              <a:lnSpc>
                <a:spcPct val="100000"/>
              </a:lnSpc>
              <a:spcBef>
                <a:spcPts val="0"/>
              </a:spcBef>
              <a:spcAft>
                <a:spcPts val="0"/>
              </a:spcAft>
              <a:buSzPts val="4000"/>
              <a:buNone/>
              <a:defRPr sz="4000"/>
            </a:lvl5pPr>
            <a:lvl6pPr lvl="5" rtl="0" algn="l">
              <a:lnSpc>
                <a:spcPct val="100000"/>
              </a:lnSpc>
              <a:spcBef>
                <a:spcPts val="0"/>
              </a:spcBef>
              <a:spcAft>
                <a:spcPts val="0"/>
              </a:spcAft>
              <a:buSzPts val="4000"/>
              <a:buNone/>
              <a:defRPr sz="4000"/>
            </a:lvl6pPr>
            <a:lvl7pPr lvl="6" rtl="0" algn="l">
              <a:lnSpc>
                <a:spcPct val="100000"/>
              </a:lnSpc>
              <a:spcBef>
                <a:spcPts val="0"/>
              </a:spcBef>
              <a:spcAft>
                <a:spcPts val="0"/>
              </a:spcAft>
              <a:buSzPts val="4000"/>
              <a:buNone/>
              <a:defRPr sz="4000"/>
            </a:lvl7pPr>
            <a:lvl8pPr lvl="7" rtl="0" algn="l">
              <a:lnSpc>
                <a:spcPct val="100000"/>
              </a:lnSpc>
              <a:spcBef>
                <a:spcPts val="0"/>
              </a:spcBef>
              <a:spcAft>
                <a:spcPts val="0"/>
              </a:spcAft>
              <a:buSzPts val="4000"/>
              <a:buNone/>
              <a:defRPr sz="4000"/>
            </a:lvl8pPr>
            <a:lvl9pPr lvl="8" rtl="0" algn="l">
              <a:lnSpc>
                <a:spcPct val="100000"/>
              </a:lnSpc>
              <a:spcBef>
                <a:spcPts val="0"/>
              </a:spcBef>
              <a:spcAft>
                <a:spcPts val="0"/>
              </a:spcAft>
              <a:buSzPts val="4000"/>
              <a:buNone/>
              <a:defRPr sz="4000"/>
            </a:lvl9pPr>
          </a:lstStyle>
          <a:p/>
        </p:txBody>
      </p:sp>
      <p:sp>
        <p:nvSpPr>
          <p:cNvPr id="642" name="Google Shape;642;p168"/>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purple">
  <p:cSld name="BLANK_1_1_1_1_2_1">
    <p:bg>
      <p:bgPr>
        <a:solidFill>
          <a:srgbClr val="81ECEC"/>
        </a:solidFill>
      </p:bgPr>
    </p:bg>
    <p:spTree>
      <p:nvGrpSpPr>
        <p:cNvPr id="643" name="Shape 643"/>
        <p:cNvGrpSpPr/>
        <p:nvPr/>
      </p:nvGrpSpPr>
      <p:grpSpPr>
        <a:xfrm>
          <a:off x="0" y="0"/>
          <a:ext cx="0" cy="0"/>
          <a:chOff x="0" y="0"/>
          <a:chExt cx="0" cy="0"/>
        </a:xfrm>
      </p:grpSpPr>
      <p:sp>
        <p:nvSpPr>
          <p:cNvPr id="644" name="Google Shape;644;p16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645" name="Google Shape;645;p169"/>
          <p:cNvSpPr/>
          <p:nvPr/>
        </p:nvSpPr>
        <p:spPr>
          <a:xfrm>
            <a:off x="-39100" y="-87775"/>
            <a:ext cx="9222900" cy="5278500"/>
          </a:xfrm>
          <a:prstGeom prst="rect">
            <a:avLst/>
          </a:prstGeom>
          <a:solidFill>
            <a:srgbClr val="D4C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69"/>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69"/>
          <p:cNvSpPr txBox="1"/>
          <p:nvPr>
            <p:ph type="title"/>
          </p:nvPr>
        </p:nvSpPr>
        <p:spPr>
          <a:xfrm>
            <a:off x="783525" y="621500"/>
            <a:ext cx="7618200" cy="39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b="1"/>
            </a:lvl1pPr>
            <a:lvl2pPr lvl="1" rtl="0" algn="l">
              <a:lnSpc>
                <a:spcPct val="100000"/>
              </a:lnSpc>
              <a:spcBef>
                <a:spcPts val="0"/>
              </a:spcBef>
              <a:spcAft>
                <a:spcPts val="0"/>
              </a:spcAft>
              <a:buSzPts val="4000"/>
              <a:buNone/>
              <a:defRPr sz="4000"/>
            </a:lvl2pPr>
            <a:lvl3pPr lvl="2" rtl="0" algn="l">
              <a:lnSpc>
                <a:spcPct val="100000"/>
              </a:lnSpc>
              <a:spcBef>
                <a:spcPts val="0"/>
              </a:spcBef>
              <a:spcAft>
                <a:spcPts val="0"/>
              </a:spcAft>
              <a:buSzPts val="4000"/>
              <a:buNone/>
              <a:defRPr sz="4000"/>
            </a:lvl3pPr>
            <a:lvl4pPr lvl="3" rtl="0" algn="l">
              <a:lnSpc>
                <a:spcPct val="100000"/>
              </a:lnSpc>
              <a:spcBef>
                <a:spcPts val="0"/>
              </a:spcBef>
              <a:spcAft>
                <a:spcPts val="0"/>
              </a:spcAft>
              <a:buSzPts val="4000"/>
              <a:buNone/>
              <a:defRPr sz="4000"/>
            </a:lvl4pPr>
            <a:lvl5pPr lvl="4" rtl="0" algn="l">
              <a:lnSpc>
                <a:spcPct val="100000"/>
              </a:lnSpc>
              <a:spcBef>
                <a:spcPts val="0"/>
              </a:spcBef>
              <a:spcAft>
                <a:spcPts val="0"/>
              </a:spcAft>
              <a:buSzPts val="4000"/>
              <a:buNone/>
              <a:defRPr sz="4000"/>
            </a:lvl5pPr>
            <a:lvl6pPr lvl="5" rtl="0" algn="l">
              <a:lnSpc>
                <a:spcPct val="100000"/>
              </a:lnSpc>
              <a:spcBef>
                <a:spcPts val="0"/>
              </a:spcBef>
              <a:spcAft>
                <a:spcPts val="0"/>
              </a:spcAft>
              <a:buSzPts val="4000"/>
              <a:buNone/>
              <a:defRPr sz="4000"/>
            </a:lvl6pPr>
            <a:lvl7pPr lvl="6" rtl="0" algn="l">
              <a:lnSpc>
                <a:spcPct val="100000"/>
              </a:lnSpc>
              <a:spcBef>
                <a:spcPts val="0"/>
              </a:spcBef>
              <a:spcAft>
                <a:spcPts val="0"/>
              </a:spcAft>
              <a:buSzPts val="4000"/>
              <a:buNone/>
              <a:defRPr sz="4000"/>
            </a:lvl7pPr>
            <a:lvl8pPr lvl="7" rtl="0" algn="l">
              <a:lnSpc>
                <a:spcPct val="100000"/>
              </a:lnSpc>
              <a:spcBef>
                <a:spcPts val="0"/>
              </a:spcBef>
              <a:spcAft>
                <a:spcPts val="0"/>
              </a:spcAft>
              <a:buSzPts val="4000"/>
              <a:buNone/>
              <a:defRPr sz="4000"/>
            </a:lvl8pPr>
            <a:lvl9pPr lvl="8" rtl="0" algn="l">
              <a:lnSpc>
                <a:spcPct val="100000"/>
              </a:lnSpc>
              <a:spcBef>
                <a:spcPts val="0"/>
              </a:spcBef>
              <a:spcAft>
                <a:spcPts val="0"/>
              </a:spcAft>
              <a:buSzPts val="4000"/>
              <a:buNone/>
              <a:defRPr sz="4000"/>
            </a:lvl9pPr>
          </a:lstStyle>
          <a:p/>
        </p:txBody>
      </p:sp>
      <p:sp>
        <p:nvSpPr>
          <p:cNvPr id="648" name="Google Shape;648;p169"/>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blue">
  <p:cSld name="TITLE_AND_BODY_1_1">
    <p:bg>
      <p:bgPr>
        <a:solidFill>
          <a:srgbClr val="FFFFFF"/>
        </a:solidFill>
      </p:bgPr>
    </p:bg>
    <p:spTree>
      <p:nvGrpSpPr>
        <p:cNvPr id="75" name="Shape 75"/>
        <p:cNvGrpSpPr/>
        <p:nvPr/>
      </p:nvGrpSpPr>
      <p:grpSpPr>
        <a:xfrm>
          <a:off x="0" y="0"/>
          <a:ext cx="0" cy="0"/>
          <a:chOff x="0" y="0"/>
          <a:chExt cx="0" cy="0"/>
        </a:xfrm>
      </p:grpSpPr>
      <p:sp>
        <p:nvSpPr>
          <p:cNvPr id="76" name="Google Shape;76;p66"/>
          <p:cNvSpPr txBox="1"/>
          <p:nvPr>
            <p:ph type="title"/>
          </p:nvPr>
        </p:nvSpPr>
        <p:spPr>
          <a:xfrm>
            <a:off x="4675100" y="1382700"/>
            <a:ext cx="3888000" cy="12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77" name="Google Shape;77;p6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66"/>
          <p:cNvSpPr/>
          <p:nvPr/>
        </p:nvSpPr>
        <p:spPr>
          <a:xfrm>
            <a:off x="0" y="0"/>
            <a:ext cx="4259700" cy="5143500"/>
          </a:xfrm>
          <a:prstGeom prst="snip2DiagRect">
            <a:avLst>
              <a:gd fmla="val 0" name="adj1"/>
              <a:gd fmla="val 50000" name="adj2"/>
            </a:avLst>
          </a:prstGeom>
          <a:solidFill>
            <a:srgbClr val="90B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6"/>
          <p:cNvSpPr txBox="1"/>
          <p:nvPr>
            <p:ph idx="1" type="subTitle"/>
          </p:nvPr>
        </p:nvSpPr>
        <p:spPr>
          <a:xfrm>
            <a:off x="4598900" y="2968204"/>
            <a:ext cx="29208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cxnSp>
        <p:nvCxnSpPr>
          <p:cNvPr id="80" name="Google Shape;80;p66"/>
          <p:cNvCxnSpPr/>
          <p:nvPr/>
        </p:nvCxnSpPr>
        <p:spPr>
          <a:xfrm>
            <a:off x="4778200" y="2780625"/>
            <a:ext cx="676200" cy="0"/>
          </a:xfrm>
          <a:prstGeom prst="straightConnector1">
            <a:avLst/>
          </a:prstGeom>
          <a:noFill/>
          <a:ln cap="flat" cmpd="sng" w="76200">
            <a:solidFill>
              <a:srgbClr val="90BEDE"/>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mint 1 1">
  <p:cSld name="TITLE_AND_BODY_1_1_1_1_1_1_1">
    <p:bg>
      <p:bgPr>
        <a:solidFill>
          <a:srgbClr val="FFFFFF"/>
        </a:solidFill>
      </p:bgPr>
    </p:bg>
    <p:spTree>
      <p:nvGrpSpPr>
        <p:cNvPr id="81" name="Shape 81"/>
        <p:cNvGrpSpPr/>
        <p:nvPr/>
      </p:nvGrpSpPr>
      <p:grpSpPr>
        <a:xfrm>
          <a:off x="0" y="0"/>
          <a:ext cx="0" cy="0"/>
          <a:chOff x="0" y="0"/>
          <a:chExt cx="0" cy="0"/>
        </a:xfrm>
      </p:grpSpPr>
      <p:sp>
        <p:nvSpPr>
          <p:cNvPr id="82" name="Google Shape;82;p76"/>
          <p:cNvSpPr txBox="1"/>
          <p:nvPr>
            <p:ph type="title"/>
          </p:nvPr>
        </p:nvSpPr>
        <p:spPr>
          <a:xfrm>
            <a:off x="4675100" y="1382700"/>
            <a:ext cx="3888000" cy="12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83" name="Google Shape;83;p7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84" name="Google Shape;84;p76"/>
          <p:cNvSpPr/>
          <p:nvPr/>
        </p:nvSpPr>
        <p:spPr>
          <a:xfrm>
            <a:off x="0" y="0"/>
            <a:ext cx="4259700" cy="5143500"/>
          </a:xfrm>
          <a:prstGeom prst="snip2DiagRect">
            <a:avLst>
              <a:gd fmla="val 0" name="adj1"/>
              <a:gd fmla="val 50000" name="adj2"/>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76"/>
          <p:cNvSpPr txBox="1"/>
          <p:nvPr>
            <p:ph idx="1" type="subTitle"/>
          </p:nvPr>
        </p:nvSpPr>
        <p:spPr>
          <a:xfrm>
            <a:off x="4598900" y="2968204"/>
            <a:ext cx="29208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cxnSp>
        <p:nvCxnSpPr>
          <p:cNvPr id="86" name="Google Shape;86;p76"/>
          <p:cNvCxnSpPr/>
          <p:nvPr/>
        </p:nvCxnSpPr>
        <p:spPr>
          <a:xfrm>
            <a:off x="4778200" y="2780625"/>
            <a:ext cx="676200" cy="0"/>
          </a:xfrm>
          <a:prstGeom prst="straightConnector1">
            <a:avLst/>
          </a:prstGeom>
          <a:noFill/>
          <a:ln cap="flat" cmpd="sng" w="76200">
            <a:solidFill>
              <a:srgbClr val="FCD0A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mint 1">
  <p:cSld name="TITLE_AND_BODY_1_1_1_1_1_1">
    <p:bg>
      <p:bgPr>
        <a:solidFill>
          <a:srgbClr val="FFFFFF"/>
        </a:solidFill>
      </p:bgPr>
    </p:bg>
    <p:spTree>
      <p:nvGrpSpPr>
        <p:cNvPr id="87" name="Shape 87"/>
        <p:cNvGrpSpPr/>
        <p:nvPr/>
      </p:nvGrpSpPr>
      <p:grpSpPr>
        <a:xfrm>
          <a:off x="0" y="0"/>
          <a:ext cx="0" cy="0"/>
          <a:chOff x="0" y="0"/>
          <a:chExt cx="0" cy="0"/>
        </a:xfrm>
      </p:grpSpPr>
      <p:sp>
        <p:nvSpPr>
          <p:cNvPr id="88" name="Google Shape;88;p77"/>
          <p:cNvSpPr txBox="1"/>
          <p:nvPr>
            <p:ph type="title"/>
          </p:nvPr>
        </p:nvSpPr>
        <p:spPr>
          <a:xfrm>
            <a:off x="4675100" y="1382700"/>
            <a:ext cx="3888000" cy="12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89" name="Google Shape;89;p7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77"/>
          <p:cNvSpPr/>
          <p:nvPr/>
        </p:nvSpPr>
        <p:spPr>
          <a:xfrm>
            <a:off x="0" y="0"/>
            <a:ext cx="4259700" cy="5143500"/>
          </a:xfrm>
          <a:prstGeom prst="snip2DiagRect">
            <a:avLst>
              <a:gd fmla="val 0" name="adj1"/>
              <a:gd fmla="val 50000" name="adj2"/>
            </a:avLst>
          </a:prstGeom>
          <a:solidFill>
            <a:srgbClr val="FCF6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7"/>
          <p:cNvSpPr txBox="1"/>
          <p:nvPr>
            <p:ph idx="1" type="subTitle"/>
          </p:nvPr>
        </p:nvSpPr>
        <p:spPr>
          <a:xfrm>
            <a:off x="4598900" y="2968204"/>
            <a:ext cx="29208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cxnSp>
        <p:nvCxnSpPr>
          <p:cNvPr id="92" name="Google Shape;92;p77"/>
          <p:cNvCxnSpPr/>
          <p:nvPr/>
        </p:nvCxnSpPr>
        <p:spPr>
          <a:xfrm>
            <a:off x="4778200" y="2780625"/>
            <a:ext cx="676200" cy="0"/>
          </a:xfrm>
          <a:prstGeom prst="straightConnector1">
            <a:avLst/>
          </a:prstGeom>
          <a:noFill/>
          <a:ln cap="flat" cmpd="sng" w="76200">
            <a:solidFill>
              <a:srgbClr val="FCF6B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urple">
  <p:cSld name="TITLE_AND_BODY_1_1_1">
    <p:bg>
      <p:bgPr>
        <a:solidFill>
          <a:srgbClr val="FFFFFF"/>
        </a:solidFill>
      </p:bgPr>
    </p:bg>
    <p:spTree>
      <p:nvGrpSpPr>
        <p:cNvPr id="93" name="Shape 93"/>
        <p:cNvGrpSpPr/>
        <p:nvPr/>
      </p:nvGrpSpPr>
      <p:grpSpPr>
        <a:xfrm>
          <a:off x="0" y="0"/>
          <a:ext cx="0" cy="0"/>
          <a:chOff x="0" y="0"/>
          <a:chExt cx="0" cy="0"/>
        </a:xfrm>
      </p:grpSpPr>
      <p:sp>
        <p:nvSpPr>
          <p:cNvPr id="94" name="Google Shape;94;p78"/>
          <p:cNvSpPr txBox="1"/>
          <p:nvPr>
            <p:ph type="title"/>
          </p:nvPr>
        </p:nvSpPr>
        <p:spPr>
          <a:xfrm>
            <a:off x="4675100" y="1382700"/>
            <a:ext cx="3888000" cy="12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95" name="Google Shape;95;p7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96" name="Google Shape;96;p78"/>
          <p:cNvSpPr/>
          <p:nvPr/>
        </p:nvSpPr>
        <p:spPr>
          <a:xfrm>
            <a:off x="0" y="0"/>
            <a:ext cx="4259700" cy="5143500"/>
          </a:xfrm>
          <a:prstGeom prst="snip2DiagRect">
            <a:avLst>
              <a:gd fmla="val 0" name="adj1"/>
              <a:gd fmla="val 50000" name="adj2"/>
            </a:avLst>
          </a:prstGeom>
          <a:solidFill>
            <a:srgbClr val="D4C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78"/>
          <p:cNvSpPr txBox="1"/>
          <p:nvPr>
            <p:ph idx="1" type="subTitle"/>
          </p:nvPr>
        </p:nvSpPr>
        <p:spPr>
          <a:xfrm>
            <a:off x="4598900" y="2968204"/>
            <a:ext cx="29208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cxnSp>
        <p:nvCxnSpPr>
          <p:cNvPr id="98" name="Google Shape;98;p78"/>
          <p:cNvCxnSpPr/>
          <p:nvPr/>
        </p:nvCxnSpPr>
        <p:spPr>
          <a:xfrm>
            <a:off x="4778200" y="2780625"/>
            <a:ext cx="676200" cy="0"/>
          </a:xfrm>
          <a:prstGeom prst="straightConnector1">
            <a:avLst/>
          </a:prstGeom>
          <a:noFill/>
          <a:ln cap="flat" cmpd="sng" w="76200">
            <a:solidFill>
              <a:srgbClr val="D4C5E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mint">
  <p:cSld name="TITLE_AND_BODY_1_1_1_1_1">
    <p:bg>
      <p:bgPr>
        <a:solidFill>
          <a:srgbClr val="FFFFFF"/>
        </a:solidFill>
      </p:bgPr>
    </p:bg>
    <p:spTree>
      <p:nvGrpSpPr>
        <p:cNvPr id="99" name="Shape 99"/>
        <p:cNvGrpSpPr/>
        <p:nvPr/>
      </p:nvGrpSpPr>
      <p:grpSpPr>
        <a:xfrm>
          <a:off x="0" y="0"/>
          <a:ext cx="0" cy="0"/>
          <a:chOff x="0" y="0"/>
          <a:chExt cx="0" cy="0"/>
        </a:xfrm>
      </p:grpSpPr>
      <p:sp>
        <p:nvSpPr>
          <p:cNvPr id="100" name="Google Shape;100;p79"/>
          <p:cNvSpPr txBox="1"/>
          <p:nvPr>
            <p:ph type="title"/>
          </p:nvPr>
        </p:nvSpPr>
        <p:spPr>
          <a:xfrm>
            <a:off x="4675100" y="1382700"/>
            <a:ext cx="3888000" cy="12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101" name="Google Shape;101;p7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02" name="Google Shape;102;p79"/>
          <p:cNvSpPr/>
          <p:nvPr/>
        </p:nvSpPr>
        <p:spPr>
          <a:xfrm>
            <a:off x="0" y="0"/>
            <a:ext cx="4259700" cy="5143500"/>
          </a:xfrm>
          <a:prstGeom prst="snip2DiagRect">
            <a:avLst>
              <a:gd fmla="val 0" name="adj1"/>
              <a:gd fmla="val 50000" name="adj2"/>
            </a:avLst>
          </a:prstGeom>
          <a:solidFill>
            <a:srgbClr val="AEF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79"/>
          <p:cNvSpPr txBox="1"/>
          <p:nvPr>
            <p:ph idx="1" type="subTitle"/>
          </p:nvPr>
        </p:nvSpPr>
        <p:spPr>
          <a:xfrm>
            <a:off x="4598900" y="2968204"/>
            <a:ext cx="29208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cxnSp>
        <p:nvCxnSpPr>
          <p:cNvPr id="104" name="Google Shape;104;p79"/>
          <p:cNvCxnSpPr/>
          <p:nvPr/>
        </p:nvCxnSpPr>
        <p:spPr>
          <a:xfrm>
            <a:off x="4778200" y="2780625"/>
            <a:ext cx="676200" cy="0"/>
          </a:xfrm>
          <a:prstGeom prst="straightConnector1">
            <a:avLst/>
          </a:prstGeom>
          <a:noFill/>
          <a:ln cap="flat" cmpd="sng" w="76200">
            <a:solidFill>
              <a:srgbClr val="AEFFD8"/>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rgbClr val="FFFFFF"/>
        </a:solidFill>
      </p:bgPr>
    </p:bg>
    <p:spTree>
      <p:nvGrpSpPr>
        <p:cNvPr id="105" name="Shape 105"/>
        <p:cNvGrpSpPr/>
        <p:nvPr/>
      </p:nvGrpSpPr>
      <p:grpSpPr>
        <a:xfrm>
          <a:off x="0" y="0"/>
          <a:ext cx="0" cy="0"/>
          <a:chOff x="0" y="0"/>
          <a:chExt cx="0" cy="0"/>
        </a:xfrm>
      </p:grpSpPr>
      <p:sp>
        <p:nvSpPr>
          <p:cNvPr id="106" name="Google Shape;106;p80"/>
          <p:cNvSpPr txBox="1"/>
          <p:nvPr>
            <p:ph type="title"/>
          </p:nvPr>
        </p:nvSpPr>
        <p:spPr>
          <a:xfrm>
            <a:off x="4675100" y="1382700"/>
            <a:ext cx="3888000" cy="12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107" name="Google Shape;107;p8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08" name="Google Shape;108;p80"/>
          <p:cNvSpPr/>
          <p:nvPr/>
        </p:nvSpPr>
        <p:spPr>
          <a:xfrm>
            <a:off x="0" y="0"/>
            <a:ext cx="4259700" cy="5143500"/>
          </a:xfrm>
          <a:prstGeom prst="snip2DiagRect">
            <a:avLst>
              <a:gd fmla="val 0" name="adj1"/>
              <a:gd fmla="val 50000" name="adj2"/>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80"/>
          <p:cNvSpPr txBox="1"/>
          <p:nvPr>
            <p:ph idx="1" type="subTitle"/>
          </p:nvPr>
        </p:nvSpPr>
        <p:spPr>
          <a:xfrm>
            <a:off x="4598900" y="2968204"/>
            <a:ext cx="29208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cxnSp>
        <p:nvCxnSpPr>
          <p:cNvPr id="110" name="Google Shape;110;p80"/>
          <p:cNvCxnSpPr/>
          <p:nvPr/>
        </p:nvCxnSpPr>
        <p:spPr>
          <a:xfrm>
            <a:off x="4778200" y="2780625"/>
            <a:ext cx="676200" cy="0"/>
          </a:xfrm>
          <a:prstGeom prst="straightConnector1">
            <a:avLst/>
          </a:prstGeom>
          <a:noFill/>
          <a:ln cap="flat" cmpd="sng" w="76200">
            <a:solidFill>
              <a:srgbClr val="81ECEC"/>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rgbClr val="FFFFFF"/>
        </a:solidFill>
      </p:bgPr>
    </p:bg>
    <p:spTree>
      <p:nvGrpSpPr>
        <p:cNvPr id="111" name="Shape 111"/>
        <p:cNvGrpSpPr/>
        <p:nvPr/>
      </p:nvGrpSpPr>
      <p:grpSpPr>
        <a:xfrm>
          <a:off x="0" y="0"/>
          <a:ext cx="0" cy="0"/>
          <a:chOff x="0" y="0"/>
          <a:chExt cx="0" cy="0"/>
        </a:xfrm>
      </p:grpSpPr>
      <p:sp>
        <p:nvSpPr>
          <p:cNvPr id="112" name="Google Shape;112;p81"/>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 name="Google Shape;113;p81"/>
          <p:cNvCxnSpPr/>
          <p:nvPr/>
        </p:nvCxnSpPr>
        <p:spPr>
          <a:xfrm>
            <a:off x="4550550" y="1941425"/>
            <a:ext cx="0" cy="1927500"/>
          </a:xfrm>
          <a:prstGeom prst="straightConnector1">
            <a:avLst/>
          </a:prstGeom>
          <a:noFill/>
          <a:ln cap="flat" cmpd="sng" w="38100">
            <a:solidFill>
              <a:srgbClr val="81ECEC"/>
            </a:solidFill>
            <a:prstDash val="solid"/>
            <a:round/>
            <a:headEnd len="sm" w="sm" type="none"/>
            <a:tailEnd len="sm" w="sm" type="none"/>
          </a:ln>
        </p:spPr>
      </p:cxnSp>
      <p:sp>
        <p:nvSpPr>
          <p:cNvPr id="114" name="Google Shape;114;p8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81"/>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666666"/>
              </a:buClr>
              <a:buSzPts val="1800"/>
              <a:buNone/>
              <a:defRPr sz="1800">
                <a:solidFill>
                  <a:srgbClr val="666666"/>
                </a:solidFill>
              </a:defRPr>
            </a:lvl1pPr>
            <a:lvl2pPr lvl="1" rtl="0" algn="l">
              <a:lnSpc>
                <a:spcPct val="100000"/>
              </a:lnSpc>
              <a:spcBef>
                <a:spcPts val="0"/>
              </a:spcBef>
              <a:spcAft>
                <a:spcPts val="0"/>
              </a:spcAft>
              <a:buClr>
                <a:srgbClr val="666666"/>
              </a:buClr>
              <a:buSzPts val="1600"/>
              <a:buNone/>
              <a:defRPr sz="1600">
                <a:solidFill>
                  <a:srgbClr val="666666"/>
                </a:solidFill>
              </a:defRPr>
            </a:lvl2pPr>
            <a:lvl3pPr lvl="2" rtl="0" algn="l">
              <a:lnSpc>
                <a:spcPct val="100000"/>
              </a:lnSpc>
              <a:spcBef>
                <a:spcPts val="0"/>
              </a:spcBef>
              <a:spcAft>
                <a:spcPts val="0"/>
              </a:spcAft>
              <a:buClr>
                <a:srgbClr val="666666"/>
              </a:buClr>
              <a:buSzPts val="1600"/>
              <a:buNone/>
              <a:defRPr sz="1600">
                <a:solidFill>
                  <a:srgbClr val="666666"/>
                </a:solidFill>
              </a:defRPr>
            </a:lvl3pPr>
            <a:lvl4pPr lvl="3" rtl="0" algn="l">
              <a:lnSpc>
                <a:spcPct val="100000"/>
              </a:lnSpc>
              <a:spcBef>
                <a:spcPts val="0"/>
              </a:spcBef>
              <a:spcAft>
                <a:spcPts val="0"/>
              </a:spcAft>
              <a:buClr>
                <a:srgbClr val="666666"/>
              </a:buClr>
              <a:buSzPts val="1600"/>
              <a:buNone/>
              <a:defRPr sz="1600">
                <a:solidFill>
                  <a:srgbClr val="666666"/>
                </a:solidFill>
              </a:defRPr>
            </a:lvl4pPr>
            <a:lvl5pPr lvl="4" rtl="0" algn="l">
              <a:lnSpc>
                <a:spcPct val="100000"/>
              </a:lnSpc>
              <a:spcBef>
                <a:spcPts val="0"/>
              </a:spcBef>
              <a:spcAft>
                <a:spcPts val="0"/>
              </a:spcAft>
              <a:buClr>
                <a:srgbClr val="666666"/>
              </a:buClr>
              <a:buSzPts val="1600"/>
              <a:buNone/>
              <a:defRPr sz="1600">
                <a:solidFill>
                  <a:srgbClr val="666666"/>
                </a:solidFill>
              </a:defRPr>
            </a:lvl5pPr>
            <a:lvl6pPr lvl="5" rtl="0" algn="l">
              <a:lnSpc>
                <a:spcPct val="100000"/>
              </a:lnSpc>
              <a:spcBef>
                <a:spcPts val="0"/>
              </a:spcBef>
              <a:spcAft>
                <a:spcPts val="0"/>
              </a:spcAft>
              <a:buClr>
                <a:srgbClr val="666666"/>
              </a:buClr>
              <a:buSzPts val="1600"/>
              <a:buNone/>
              <a:defRPr sz="1600">
                <a:solidFill>
                  <a:srgbClr val="666666"/>
                </a:solidFill>
              </a:defRPr>
            </a:lvl6pPr>
            <a:lvl7pPr lvl="6" rtl="0" algn="l">
              <a:lnSpc>
                <a:spcPct val="100000"/>
              </a:lnSpc>
              <a:spcBef>
                <a:spcPts val="0"/>
              </a:spcBef>
              <a:spcAft>
                <a:spcPts val="0"/>
              </a:spcAft>
              <a:buClr>
                <a:srgbClr val="666666"/>
              </a:buClr>
              <a:buSzPts val="1600"/>
              <a:buNone/>
              <a:defRPr sz="1600">
                <a:solidFill>
                  <a:srgbClr val="666666"/>
                </a:solidFill>
              </a:defRPr>
            </a:lvl7pPr>
            <a:lvl8pPr lvl="7" rtl="0" algn="l">
              <a:lnSpc>
                <a:spcPct val="100000"/>
              </a:lnSpc>
              <a:spcBef>
                <a:spcPts val="0"/>
              </a:spcBef>
              <a:spcAft>
                <a:spcPts val="0"/>
              </a:spcAft>
              <a:buClr>
                <a:srgbClr val="666666"/>
              </a:buClr>
              <a:buSzPts val="1600"/>
              <a:buNone/>
              <a:defRPr sz="1600">
                <a:solidFill>
                  <a:srgbClr val="666666"/>
                </a:solidFill>
              </a:defRPr>
            </a:lvl8pPr>
            <a:lvl9pPr lvl="8" rtl="0" algn="l">
              <a:lnSpc>
                <a:spcPct val="100000"/>
              </a:lnSpc>
              <a:spcBef>
                <a:spcPts val="0"/>
              </a:spcBef>
              <a:spcAft>
                <a:spcPts val="0"/>
              </a:spcAft>
              <a:buClr>
                <a:srgbClr val="666666"/>
              </a:buClr>
              <a:buSzPts val="1600"/>
              <a:buNone/>
              <a:defRPr sz="1600">
                <a:solidFill>
                  <a:srgbClr val="666666"/>
                </a:solidFill>
              </a:defRPr>
            </a:lvl9pPr>
          </a:lstStyle>
          <a:p/>
        </p:txBody>
      </p:sp>
      <p:sp>
        <p:nvSpPr>
          <p:cNvPr id="116" name="Google Shape;116;p81"/>
          <p:cNvSpPr txBox="1"/>
          <p:nvPr>
            <p:ph idx="1" type="subTitle"/>
          </p:nvPr>
        </p:nvSpPr>
        <p:spPr>
          <a:xfrm>
            <a:off x="1113229" y="2177000"/>
            <a:ext cx="3101400" cy="111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17" name="Google Shape;117;p81"/>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666666"/>
              </a:buClr>
              <a:buSzPts val="1800"/>
              <a:buNone/>
              <a:defRPr sz="1800">
                <a:solidFill>
                  <a:srgbClr val="666666"/>
                </a:solidFill>
              </a:defRPr>
            </a:lvl1pPr>
            <a:lvl2pPr lvl="1" rtl="0" algn="l">
              <a:lnSpc>
                <a:spcPct val="100000"/>
              </a:lnSpc>
              <a:spcBef>
                <a:spcPts val="0"/>
              </a:spcBef>
              <a:spcAft>
                <a:spcPts val="0"/>
              </a:spcAft>
              <a:buClr>
                <a:srgbClr val="666666"/>
              </a:buClr>
              <a:buSzPts val="1600"/>
              <a:buNone/>
              <a:defRPr sz="1600">
                <a:solidFill>
                  <a:srgbClr val="666666"/>
                </a:solidFill>
              </a:defRPr>
            </a:lvl2pPr>
            <a:lvl3pPr lvl="2" rtl="0" algn="l">
              <a:lnSpc>
                <a:spcPct val="100000"/>
              </a:lnSpc>
              <a:spcBef>
                <a:spcPts val="0"/>
              </a:spcBef>
              <a:spcAft>
                <a:spcPts val="0"/>
              </a:spcAft>
              <a:buClr>
                <a:srgbClr val="666666"/>
              </a:buClr>
              <a:buSzPts val="1600"/>
              <a:buNone/>
              <a:defRPr sz="1600">
                <a:solidFill>
                  <a:srgbClr val="666666"/>
                </a:solidFill>
              </a:defRPr>
            </a:lvl3pPr>
            <a:lvl4pPr lvl="3" rtl="0" algn="l">
              <a:lnSpc>
                <a:spcPct val="100000"/>
              </a:lnSpc>
              <a:spcBef>
                <a:spcPts val="0"/>
              </a:spcBef>
              <a:spcAft>
                <a:spcPts val="0"/>
              </a:spcAft>
              <a:buClr>
                <a:srgbClr val="666666"/>
              </a:buClr>
              <a:buSzPts val="1600"/>
              <a:buNone/>
              <a:defRPr sz="1600">
                <a:solidFill>
                  <a:srgbClr val="666666"/>
                </a:solidFill>
              </a:defRPr>
            </a:lvl4pPr>
            <a:lvl5pPr lvl="4" rtl="0" algn="l">
              <a:lnSpc>
                <a:spcPct val="100000"/>
              </a:lnSpc>
              <a:spcBef>
                <a:spcPts val="0"/>
              </a:spcBef>
              <a:spcAft>
                <a:spcPts val="0"/>
              </a:spcAft>
              <a:buClr>
                <a:srgbClr val="666666"/>
              </a:buClr>
              <a:buSzPts val="1600"/>
              <a:buNone/>
              <a:defRPr sz="1600">
                <a:solidFill>
                  <a:srgbClr val="666666"/>
                </a:solidFill>
              </a:defRPr>
            </a:lvl5pPr>
            <a:lvl6pPr lvl="5" rtl="0" algn="l">
              <a:lnSpc>
                <a:spcPct val="100000"/>
              </a:lnSpc>
              <a:spcBef>
                <a:spcPts val="0"/>
              </a:spcBef>
              <a:spcAft>
                <a:spcPts val="0"/>
              </a:spcAft>
              <a:buClr>
                <a:srgbClr val="666666"/>
              </a:buClr>
              <a:buSzPts val="1600"/>
              <a:buNone/>
              <a:defRPr sz="1600">
                <a:solidFill>
                  <a:srgbClr val="666666"/>
                </a:solidFill>
              </a:defRPr>
            </a:lvl6pPr>
            <a:lvl7pPr lvl="6" rtl="0" algn="l">
              <a:lnSpc>
                <a:spcPct val="100000"/>
              </a:lnSpc>
              <a:spcBef>
                <a:spcPts val="0"/>
              </a:spcBef>
              <a:spcAft>
                <a:spcPts val="0"/>
              </a:spcAft>
              <a:buClr>
                <a:srgbClr val="666666"/>
              </a:buClr>
              <a:buSzPts val="1600"/>
              <a:buNone/>
              <a:defRPr sz="1600">
                <a:solidFill>
                  <a:srgbClr val="666666"/>
                </a:solidFill>
              </a:defRPr>
            </a:lvl7pPr>
            <a:lvl8pPr lvl="7" rtl="0" algn="l">
              <a:lnSpc>
                <a:spcPct val="100000"/>
              </a:lnSpc>
              <a:spcBef>
                <a:spcPts val="0"/>
              </a:spcBef>
              <a:spcAft>
                <a:spcPts val="0"/>
              </a:spcAft>
              <a:buClr>
                <a:srgbClr val="666666"/>
              </a:buClr>
              <a:buSzPts val="1600"/>
              <a:buNone/>
              <a:defRPr sz="1600">
                <a:solidFill>
                  <a:srgbClr val="666666"/>
                </a:solidFill>
              </a:defRPr>
            </a:lvl8pPr>
            <a:lvl9pPr lvl="8" rtl="0" algn="l">
              <a:lnSpc>
                <a:spcPct val="100000"/>
              </a:lnSpc>
              <a:spcBef>
                <a:spcPts val="0"/>
              </a:spcBef>
              <a:spcAft>
                <a:spcPts val="0"/>
              </a:spcAft>
              <a:buClr>
                <a:srgbClr val="666666"/>
              </a:buClr>
              <a:buSzPts val="1600"/>
              <a:buNone/>
              <a:defRPr sz="1600">
                <a:solidFill>
                  <a:srgbClr val="666666"/>
                </a:solidFill>
              </a:defRPr>
            </a:lvl9pPr>
          </a:lstStyle>
          <a:p/>
        </p:txBody>
      </p:sp>
      <p:sp>
        <p:nvSpPr>
          <p:cNvPr id="118" name="Google Shape;118;p81"/>
          <p:cNvSpPr txBox="1"/>
          <p:nvPr>
            <p:ph idx="3" type="subTitle"/>
          </p:nvPr>
        </p:nvSpPr>
        <p:spPr>
          <a:xfrm>
            <a:off x="4818379" y="2177000"/>
            <a:ext cx="3101400" cy="1112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19" name="Google Shape;119;p81"/>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rgbClr val="FFFFFF"/>
        </a:solidFill>
      </p:bgPr>
    </p:bg>
    <p:spTree>
      <p:nvGrpSpPr>
        <p:cNvPr id="120" name="Shape 120"/>
        <p:cNvGrpSpPr/>
        <p:nvPr/>
      </p:nvGrpSpPr>
      <p:grpSpPr>
        <a:xfrm>
          <a:off x="0" y="0"/>
          <a:ext cx="0" cy="0"/>
          <a:chOff x="0" y="0"/>
          <a:chExt cx="0" cy="0"/>
        </a:xfrm>
      </p:grpSpPr>
      <p:sp>
        <p:nvSpPr>
          <p:cNvPr id="121" name="Google Shape;121;p82"/>
          <p:cNvSpPr/>
          <p:nvPr/>
        </p:nvSpPr>
        <p:spPr>
          <a:xfrm>
            <a:off x="4609950" y="-11150"/>
            <a:ext cx="45453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8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n">
                <a:solidFill>
                  <a:srgbClr val="B7B7B7"/>
                </a:solidFill>
              </a:rPr>
              <a:t>‹#›</a:t>
            </a:fld>
            <a:endParaRPr>
              <a:solidFill>
                <a:srgbClr val="B7B7B7"/>
              </a:solidFill>
            </a:endParaRPr>
          </a:p>
        </p:txBody>
      </p:sp>
      <p:sp>
        <p:nvSpPr>
          <p:cNvPr id="123" name="Google Shape;123;p82"/>
          <p:cNvSpPr txBox="1"/>
          <p:nvPr>
            <p:ph type="title"/>
          </p:nvPr>
        </p:nvSpPr>
        <p:spPr>
          <a:xfrm>
            <a:off x="626079" y="980260"/>
            <a:ext cx="3571500" cy="5781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b="1"/>
            </a:lvl1pPr>
            <a:lvl2pPr lvl="1" rtl="0" algn="l">
              <a:lnSpc>
                <a:spcPct val="100000"/>
              </a:lnSpc>
              <a:spcBef>
                <a:spcPts val="0"/>
              </a:spcBef>
              <a:spcAft>
                <a:spcPts val="0"/>
              </a:spcAft>
              <a:buSzPts val="4000"/>
              <a:buNone/>
              <a:defRPr sz="4000"/>
            </a:lvl2pPr>
            <a:lvl3pPr lvl="2" rtl="0" algn="l">
              <a:lnSpc>
                <a:spcPct val="100000"/>
              </a:lnSpc>
              <a:spcBef>
                <a:spcPts val="0"/>
              </a:spcBef>
              <a:spcAft>
                <a:spcPts val="0"/>
              </a:spcAft>
              <a:buSzPts val="4000"/>
              <a:buNone/>
              <a:defRPr sz="4000"/>
            </a:lvl3pPr>
            <a:lvl4pPr lvl="3" rtl="0" algn="l">
              <a:lnSpc>
                <a:spcPct val="100000"/>
              </a:lnSpc>
              <a:spcBef>
                <a:spcPts val="0"/>
              </a:spcBef>
              <a:spcAft>
                <a:spcPts val="0"/>
              </a:spcAft>
              <a:buSzPts val="4000"/>
              <a:buNone/>
              <a:defRPr sz="4000"/>
            </a:lvl4pPr>
            <a:lvl5pPr lvl="4" rtl="0" algn="l">
              <a:lnSpc>
                <a:spcPct val="100000"/>
              </a:lnSpc>
              <a:spcBef>
                <a:spcPts val="0"/>
              </a:spcBef>
              <a:spcAft>
                <a:spcPts val="0"/>
              </a:spcAft>
              <a:buSzPts val="4000"/>
              <a:buNone/>
              <a:defRPr sz="4000"/>
            </a:lvl5pPr>
            <a:lvl6pPr lvl="5" rtl="0" algn="l">
              <a:lnSpc>
                <a:spcPct val="100000"/>
              </a:lnSpc>
              <a:spcBef>
                <a:spcPts val="0"/>
              </a:spcBef>
              <a:spcAft>
                <a:spcPts val="0"/>
              </a:spcAft>
              <a:buSzPts val="4000"/>
              <a:buNone/>
              <a:defRPr sz="4000"/>
            </a:lvl6pPr>
            <a:lvl7pPr lvl="6" rtl="0" algn="l">
              <a:lnSpc>
                <a:spcPct val="100000"/>
              </a:lnSpc>
              <a:spcBef>
                <a:spcPts val="0"/>
              </a:spcBef>
              <a:spcAft>
                <a:spcPts val="0"/>
              </a:spcAft>
              <a:buSzPts val="4000"/>
              <a:buNone/>
              <a:defRPr sz="4000"/>
            </a:lvl7pPr>
            <a:lvl8pPr lvl="7" rtl="0" algn="l">
              <a:lnSpc>
                <a:spcPct val="100000"/>
              </a:lnSpc>
              <a:spcBef>
                <a:spcPts val="0"/>
              </a:spcBef>
              <a:spcAft>
                <a:spcPts val="0"/>
              </a:spcAft>
              <a:buSzPts val="4000"/>
              <a:buNone/>
              <a:defRPr sz="4000"/>
            </a:lvl8pPr>
            <a:lvl9pPr lvl="8" rtl="0" algn="l">
              <a:lnSpc>
                <a:spcPct val="100000"/>
              </a:lnSpc>
              <a:spcBef>
                <a:spcPts val="0"/>
              </a:spcBef>
              <a:spcAft>
                <a:spcPts val="0"/>
              </a:spcAft>
              <a:buSzPts val="4000"/>
              <a:buNone/>
              <a:defRPr sz="4000"/>
            </a:lvl9pPr>
          </a:lstStyle>
          <a:p/>
        </p:txBody>
      </p:sp>
      <p:sp>
        <p:nvSpPr>
          <p:cNvPr id="124" name="Google Shape;124;p82"/>
          <p:cNvSpPr txBox="1"/>
          <p:nvPr>
            <p:ph idx="1" type="subTitle"/>
          </p:nvPr>
        </p:nvSpPr>
        <p:spPr>
          <a:xfrm>
            <a:off x="626079" y="2261500"/>
            <a:ext cx="3606600" cy="194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cxnSp>
        <p:nvCxnSpPr>
          <p:cNvPr id="125" name="Google Shape;125;p82"/>
          <p:cNvCxnSpPr/>
          <p:nvPr/>
        </p:nvCxnSpPr>
        <p:spPr>
          <a:xfrm>
            <a:off x="737850" y="1597475"/>
            <a:ext cx="676200" cy="0"/>
          </a:xfrm>
          <a:prstGeom prst="straightConnector1">
            <a:avLst/>
          </a:prstGeom>
          <a:noFill/>
          <a:ln cap="flat" cmpd="sng" w="76200">
            <a:solidFill>
              <a:srgbClr val="81ECEC"/>
            </a:solidFill>
            <a:prstDash val="solid"/>
            <a:round/>
            <a:headEnd len="sm" w="sm" type="none"/>
            <a:tailEnd len="sm" w="sm" type="none"/>
          </a:ln>
        </p:spPr>
      </p:cxnSp>
      <p:sp>
        <p:nvSpPr>
          <p:cNvPr id="126" name="Google Shape;126;p82"/>
          <p:cNvSpPr txBox="1"/>
          <p:nvPr>
            <p:ph idx="2" type="subTitle"/>
          </p:nvPr>
        </p:nvSpPr>
        <p:spPr>
          <a:xfrm>
            <a:off x="5079304" y="2261500"/>
            <a:ext cx="3606600" cy="194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2 1">
  <p:cSld name="SECTION_HEADER_3_1_1">
    <p:bg>
      <p:bgPr>
        <a:solidFill>
          <a:srgbClr val="FFFFFF"/>
        </a:solidFill>
      </p:bgPr>
    </p:bg>
    <p:spTree>
      <p:nvGrpSpPr>
        <p:cNvPr id="13" name="Shape 13"/>
        <p:cNvGrpSpPr/>
        <p:nvPr/>
      </p:nvGrpSpPr>
      <p:grpSpPr>
        <a:xfrm>
          <a:off x="0" y="0"/>
          <a:ext cx="0" cy="0"/>
          <a:chOff x="0" y="0"/>
          <a:chExt cx="0" cy="0"/>
        </a:xfrm>
      </p:grpSpPr>
      <p:sp>
        <p:nvSpPr>
          <p:cNvPr id="14" name="Google Shape;14;p67"/>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15" name="Google Shape;15;p67"/>
          <p:cNvSpPr txBox="1"/>
          <p:nvPr>
            <p:ph idx="1" type="subTitle"/>
          </p:nvPr>
        </p:nvSpPr>
        <p:spPr>
          <a:xfrm>
            <a:off x="3172226" y="1709450"/>
            <a:ext cx="54465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8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16" name="Google Shape;16;p6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7" name="Google Shape;17;p67"/>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18" name="Google Shape;18;p67"/>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19" name="Google Shape;19;p67"/>
          <p:cNvSpPr/>
          <p:nvPr/>
        </p:nvSpPr>
        <p:spPr>
          <a:xfrm>
            <a:off x="0" y="0"/>
            <a:ext cx="2855700" cy="5143500"/>
          </a:xfrm>
          <a:prstGeom prst="rect">
            <a:avLst/>
          </a:prstGeom>
          <a:solidFill>
            <a:srgbClr val="FCF6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rgbClr val="FFFFFF"/>
        </a:solidFill>
      </p:bgPr>
    </p:bg>
    <p:spTree>
      <p:nvGrpSpPr>
        <p:cNvPr id="127" name="Shape 127"/>
        <p:cNvGrpSpPr/>
        <p:nvPr/>
      </p:nvGrpSpPr>
      <p:grpSpPr>
        <a:xfrm>
          <a:off x="0" y="0"/>
          <a:ext cx="0" cy="0"/>
          <a:chOff x="0" y="0"/>
          <a:chExt cx="0" cy="0"/>
        </a:xfrm>
      </p:grpSpPr>
      <p:sp>
        <p:nvSpPr>
          <p:cNvPr id="128" name="Google Shape;128;p83"/>
          <p:cNvSpPr txBox="1"/>
          <p:nvPr>
            <p:ph type="title"/>
          </p:nvPr>
        </p:nvSpPr>
        <p:spPr>
          <a:xfrm>
            <a:off x="956273" y="3469550"/>
            <a:ext cx="34830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129" name="Google Shape;129;p8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130" name="Google Shape;130;p83"/>
          <p:cNvCxnSpPr/>
          <p:nvPr/>
        </p:nvCxnSpPr>
        <p:spPr>
          <a:xfrm>
            <a:off x="1068750" y="4619750"/>
            <a:ext cx="676200" cy="0"/>
          </a:xfrm>
          <a:prstGeom prst="straightConnector1">
            <a:avLst/>
          </a:prstGeom>
          <a:noFill/>
          <a:ln cap="flat" cmpd="sng" w="76200">
            <a:solidFill>
              <a:srgbClr val="87EAD9"/>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2">
    <p:bg>
      <p:bgPr>
        <a:solidFill>
          <a:srgbClr val="FFFFFF"/>
        </a:solidFill>
      </p:bgPr>
    </p:bg>
    <p:spTree>
      <p:nvGrpSpPr>
        <p:cNvPr id="131" name="Shape 131"/>
        <p:cNvGrpSpPr/>
        <p:nvPr/>
      </p:nvGrpSpPr>
      <p:grpSpPr>
        <a:xfrm>
          <a:off x="0" y="0"/>
          <a:ext cx="0" cy="0"/>
          <a:chOff x="0" y="0"/>
          <a:chExt cx="0" cy="0"/>
        </a:xfrm>
      </p:grpSpPr>
      <p:sp>
        <p:nvSpPr>
          <p:cNvPr id="132" name="Google Shape;132;p84"/>
          <p:cNvSpPr txBox="1"/>
          <p:nvPr>
            <p:ph type="title"/>
          </p:nvPr>
        </p:nvSpPr>
        <p:spPr>
          <a:xfrm>
            <a:off x="956271" y="189950"/>
            <a:ext cx="53112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133" name="Google Shape;133;p84"/>
          <p:cNvSpPr txBox="1"/>
          <p:nvPr>
            <p:ph idx="1" type="subTitle"/>
          </p:nvPr>
        </p:nvSpPr>
        <p:spPr>
          <a:xfrm>
            <a:off x="954225" y="1709475"/>
            <a:ext cx="3367200" cy="2477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134" name="Google Shape;134;p8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35" name="Google Shape;135;p84"/>
          <p:cNvSpPr/>
          <p:nvPr/>
        </p:nvSpPr>
        <p:spPr>
          <a:xfrm>
            <a:off x="5177125" y="212900"/>
            <a:ext cx="3742800" cy="46842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84"/>
          <p:cNvSpPr/>
          <p:nvPr/>
        </p:nvSpPr>
        <p:spPr>
          <a:xfrm>
            <a:off x="4571997" y="3832425"/>
            <a:ext cx="762000" cy="1168500"/>
          </a:xfrm>
          <a:prstGeom prst="rect">
            <a:avLst/>
          </a:prstGeom>
          <a:noFill/>
          <a:ln cap="flat" cmpd="sng" w="28575">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 name="Google Shape;137;p84"/>
          <p:cNvCxnSpPr/>
          <p:nvPr/>
        </p:nvCxnSpPr>
        <p:spPr>
          <a:xfrm>
            <a:off x="1068750" y="1340150"/>
            <a:ext cx="676200" cy="0"/>
          </a:xfrm>
          <a:prstGeom prst="straightConnector1">
            <a:avLst/>
          </a:prstGeom>
          <a:noFill/>
          <a:ln cap="flat" cmpd="sng" w="76200">
            <a:solidFill>
              <a:srgbClr val="87EAD9"/>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rgbClr val="FFFFFF"/>
        </a:solidFill>
      </p:bgPr>
    </p:bg>
    <p:spTree>
      <p:nvGrpSpPr>
        <p:cNvPr id="138" name="Shape 138"/>
        <p:cNvGrpSpPr/>
        <p:nvPr/>
      </p:nvGrpSpPr>
      <p:grpSpPr>
        <a:xfrm>
          <a:off x="0" y="0"/>
          <a:ext cx="0" cy="0"/>
          <a:chOff x="0" y="0"/>
          <a:chExt cx="0" cy="0"/>
        </a:xfrm>
      </p:grpSpPr>
      <p:sp>
        <p:nvSpPr>
          <p:cNvPr id="139" name="Google Shape;139;p85"/>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8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41" name="Google Shape;141;p85"/>
          <p:cNvSpPr txBox="1"/>
          <p:nvPr>
            <p:ph idx="1" type="subTitle"/>
          </p:nvPr>
        </p:nvSpPr>
        <p:spPr>
          <a:xfrm>
            <a:off x="656400" y="2481925"/>
            <a:ext cx="78444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42" name="Google Shape;142;p85"/>
          <p:cNvSpPr txBox="1"/>
          <p:nvPr>
            <p:ph type="title"/>
          </p:nvPr>
        </p:nvSpPr>
        <p:spPr>
          <a:xfrm>
            <a:off x="516500" y="2009200"/>
            <a:ext cx="8134800" cy="48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b="1" sz="6000"/>
            </a:lvl1pPr>
            <a:lvl2pPr lvl="1" rtl="0" algn="l">
              <a:lnSpc>
                <a:spcPct val="100000"/>
              </a:lnSpc>
              <a:spcBef>
                <a:spcPts val="0"/>
              </a:spcBef>
              <a:spcAft>
                <a:spcPts val="0"/>
              </a:spcAft>
              <a:buSzPts val="7200"/>
              <a:buNone/>
              <a:defRPr sz="7200"/>
            </a:lvl2pPr>
            <a:lvl3pPr lvl="2" rtl="0" algn="l">
              <a:lnSpc>
                <a:spcPct val="100000"/>
              </a:lnSpc>
              <a:spcBef>
                <a:spcPts val="0"/>
              </a:spcBef>
              <a:spcAft>
                <a:spcPts val="0"/>
              </a:spcAft>
              <a:buSzPts val="7200"/>
              <a:buNone/>
              <a:defRPr sz="7200"/>
            </a:lvl3pPr>
            <a:lvl4pPr lvl="3" rtl="0" algn="l">
              <a:lnSpc>
                <a:spcPct val="100000"/>
              </a:lnSpc>
              <a:spcBef>
                <a:spcPts val="0"/>
              </a:spcBef>
              <a:spcAft>
                <a:spcPts val="0"/>
              </a:spcAft>
              <a:buSzPts val="7200"/>
              <a:buNone/>
              <a:defRPr sz="7200"/>
            </a:lvl4pPr>
            <a:lvl5pPr lvl="4" rtl="0" algn="l">
              <a:lnSpc>
                <a:spcPct val="100000"/>
              </a:lnSpc>
              <a:spcBef>
                <a:spcPts val="0"/>
              </a:spcBef>
              <a:spcAft>
                <a:spcPts val="0"/>
              </a:spcAft>
              <a:buSzPts val="7200"/>
              <a:buNone/>
              <a:defRPr sz="7200"/>
            </a:lvl5pPr>
            <a:lvl6pPr lvl="5" rtl="0" algn="l">
              <a:lnSpc>
                <a:spcPct val="100000"/>
              </a:lnSpc>
              <a:spcBef>
                <a:spcPts val="0"/>
              </a:spcBef>
              <a:spcAft>
                <a:spcPts val="0"/>
              </a:spcAft>
              <a:buSzPts val="7200"/>
              <a:buNone/>
              <a:defRPr sz="7200"/>
            </a:lvl6pPr>
            <a:lvl7pPr lvl="6" rtl="0" algn="l">
              <a:lnSpc>
                <a:spcPct val="100000"/>
              </a:lnSpc>
              <a:spcBef>
                <a:spcPts val="0"/>
              </a:spcBef>
              <a:spcAft>
                <a:spcPts val="0"/>
              </a:spcAft>
              <a:buSzPts val="7200"/>
              <a:buNone/>
              <a:defRPr sz="7200"/>
            </a:lvl7pPr>
            <a:lvl8pPr lvl="7" rtl="0" algn="l">
              <a:lnSpc>
                <a:spcPct val="100000"/>
              </a:lnSpc>
              <a:spcBef>
                <a:spcPts val="0"/>
              </a:spcBef>
              <a:spcAft>
                <a:spcPts val="0"/>
              </a:spcAft>
              <a:buSzPts val="7200"/>
              <a:buNone/>
              <a:defRPr sz="7200"/>
            </a:lvl8pPr>
            <a:lvl9pPr lvl="8" rtl="0" algn="l">
              <a:lnSpc>
                <a:spcPct val="100000"/>
              </a:lnSpc>
              <a:spcBef>
                <a:spcPts val="0"/>
              </a:spcBef>
              <a:spcAft>
                <a:spcPts val="0"/>
              </a:spcAft>
              <a:buSzPts val="7200"/>
              <a:buNone/>
              <a:defRPr sz="7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rgbClr val="FFFFFF"/>
        </a:solidFill>
      </p:bgPr>
    </p:bg>
    <p:spTree>
      <p:nvGrpSpPr>
        <p:cNvPr id="143" name="Shape 143"/>
        <p:cNvGrpSpPr/>
        <p:nvPr/>
      </p:nvGrpSpPr>
      <p:grpSpPr>
        <a:xfrm>
          <a:off x="0" y="0"/>
          <a:ext cx="0" cy="0"/>
          <a:chOff x="0" y="0"/>
          <a:chExt cx="0" cy="0"/>
        </a:xfrm>
      </p:grpSpPr>
      <p:sp>
        <p:nvSpPr>
          <p:cNvPr id="144" name="Google Shape;144;p86"/>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86"/>
          <p:cNvSpPr txBox="1"/>
          <p:nvPr>
            <p:ph type="title"/>
          </p:nvPr>
        </p:nvSpPr>
        <p:spPr>
          <a:xfrm>
            <a:off x="0" y="2162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146" name="Google Shape;146;p8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147" name="Google Shape;147;p86"/>
          <p:cNvCxnSpPr/>
          <p:nvPr/>
        </p:nvCxnSpPr>
        <p:spPr>
          <a:xfrm>
            <a:off x="4233900" y="1223600"/>
            <a:ext cx="676200" cy="0"/>
          </a:xfrm>
          <a:prstGeom prst="straightConnector1">
            <a:avLst/>
          </a:prstGeom>
          <a:noFill/>
          <a:ln cap="flat" cmpd="sng" w="76200">
            <a:solidFill>
              <a:srgbClr val="81ECEC"/>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rgbClr val="FFFFFF"/>
        </a:solidFill>
      </p:bgPr>
    </p:bg>
    <p:spTree>
      <p:nvGrpSpPr>
        <p:cNvPr id="148" name="Shape 148"/>
        <p:cNvGrpSpPr/>
        <p:nvPr/>
      </p:nvGrpSpPr>
      <p:grpSpPr>
        <a:xfrm>
          <a:off x="0" y="0"/>
          <a:ext cx="0" cy="0"/>
          <a:chOff x="0" y="0"/>
          <a:chExt cx="0" cy="0"/>
        </a:xfrm>
      </p:grpSpPr>
      <p:sp>
        <p:nvSpPr>
          <p:cNvPr id="149" name="Google Shape;149;p87"/>
          <p:cNvSpPr/>
          <p:nvPr/>
        </p:nvSpPr>
        <p:spPr>
          <a:xfrm>
            <a:off x="5200425" y="-11150"/>
            <a:ext cx="3954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8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n">
                <a:solidFill>
                  <a:srgbClr val="B7B7B7"/>
                </a:solidFill>
              </a:rPr>
              <a:t>‹#›</a:t>
            </a:fld>
            <a:endParaRPr>
              <a:solidFill>
                <a:srgbClr val="B7B7B7"/>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rgbClr val="FFFFFF"/>
        </a:solidFill>
      </p:bgPr>
    </p:bg>
    <p:spTree>
      <p:nvGrpSpPr>
        <p:cNvPr id="151" name="Shape 151"/>
        <p:cNvGrpSpPr/>
        <p:nvPr/>
      </p:nvGrpSpPr>
      <p:grpSpPr>
        <a:xfrm>
          <a:off x="0" y="0"/>
          <a:ext cx="0" cy="0"/>
          <a:chOff x="0" y="0"/>
          <a:chExt cx="0" cy="0"/>
        </a:xfrm>
      </p:grpSpPr>
      <p:sp>
        <p:nvSpPr>
          <p:cNvPr id="152" name="Google Shape;152;p88"/>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88"/>
          <p:cNvSpPr txBox="1"/>
          <p:nvPr>
            <p:ph type="title"/>
          </p:nvPr>
        </p:nvSpPr>
        <p:spPr>
          <a:xfrm>
            <a:off x="742950" y="832600"/>
            <a:ext cx="7729500" cy="888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b="1" sz="6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54" name="Google Shape;154;p8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55" name="Google Shape;155;p88"/>
          <p:cNvSpPr txBox="1"/>
          <p:nvPr>
            <p:ph idx="1" type="subTitle"/>
          </p:nvPr>
        </p:nvSpPr>
        <p:spPr>
          <a:xfrm>
            <a:off x="1667075" y="1469500"/>
            <a:ext cx="5809800" cy="314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56" name="Google Shape;156;p88"/>
          <p:cNvSpPr txBox="1"/>
          <p:nvPr>
            <p:ph idx="2" type="title"/>
          </p:nvPr>
        </p:nvSpPr>
        <p:spPr>
          <a:xfrm>
            <a:off x="742950" y="1956000"/>
            <a:ext cx="7729500" cy="888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b="1" sz="6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57" name="Google Shape;157;p88"/>
          <p:cNvSpPr txBox="1"/>
          <p:nvPr>
            <p:ph idx="3" type="subTitle"/>
          </p:nvPr>
        </p:nvSpPr>
        <p:spPr>
          <a:xfrm>
            <a:off x="1667075" y="2592900"/>
            <a:ext cx="5809800" cy="314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158" name="Google Shape;158;p88"/>
          <p:cNvSpPr txBox="1"/>
          <p:nvPr>
            <p:ph idx="4" type="title"/>
          </p:nvPr>
        </p:nvSpPr>
        <p:spPr>
          <a:xfrm>
            <a:off x="742950" y="3079400"/>
            <a:ext cx="7729500" cy="888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b="1" sz="6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59" name="Google Shape;159;p88"/>
          <p:cNvSpPr txBox="1"/>
          <p:nvPr>
            <p:ph idx="5" type="subTitle"/>
          </p:nvPr>
        </p:nvSpPr>
        <p:spPr>
          <a:xfrm>
            <a:off x="1667075" y="3716300"/>
            <a:ext cx="5809800" cy="314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rgbClr val="FFFFFF"/>
        </a:solidFill>
      </p:bgPr>
    </p:bg>
    <p:spTree>
      <p:nvGrpSpPr>
        <p:cNvPr id="160" name="Shape 160"/>
        <p:cNvGrpSpPr/>
        <p:nvPr/>
      </p:nvGrpSpPr>
      <p:grpSpPr>
        <a:xfrm>
          <a:off x="0" y="0"/>
          <a:ext cx="0" cy="0"/>
          <a:chOff x="0" y="0"/>
          <a:chExt cx="0" cy="0"/>
        </a:xfrm>
      </p:grpSpPr>
      <p:sp>
        <p:nvSpPr>
          <p:cNvPr id="161" name="Google Shape;161;p89"/>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9"/>
          <p:cNvSpPr txBox="1"/>
          <p:nvPr>
            <p:ph type="ctrTitle"/>
          </p:nvPr>
        </p:nvSpPr>
        <p:spPr>
          <a:xfrm>
            <a:off x="1105351" y="2765600"/>
            <a:ext cx="21135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400"/>
              <a:buNone/>
              <a:defRPr sz="14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163" name="Google Shape;163;p89"/>
          <p:cNvSpPr txBox="1"/>
          <p:nvPr>
            <p:ph idx="1" type="subTitle"/>
          </p:nvPr>
        </p:nvSpPr>
        <p:spPr>
          <a:xfrm>
            <a:off x="980600" y="3371050"/>
            <a:ext cx="23631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64" name="Google Shape;164;p89"/>
          <p:cNvSpPr txBox="1"/>
          <p:nvPr>
            <p:ph idx="2" type="ctrTitle"/>
          </p:nvPr>
        </p:nvSpPr>
        <p:spPr>
          <a:xfrm>
            <a:off x="3484651" y="2765600"/>
            <a:ext cx="21135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400"/>
              <a:buNone/>
              <a:defRPr sz="14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165" name="Google Shape;165;p89"/>
          <p:cNvSpPr txBox="1"/>
          <p:nvPr>
            <p:ph idx="3" type="subTitle"/>
          </p:nvPr>
        </p:nvSpPr>
        <p:spPr>
          <a:xfrm>
            <a:off x="3419975" y="3371050"/>
            <a:ext cx="22428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66" name="Google Shape;166;p89"/>
          <p:cNvSpPr txBox="1"/>
          <p:nvPr>
            <p:ph idx="4" type="ctrTitle"/>
          </p:nvPr>
        </p:nvSpPr>
        <p:spPr>
          <a:xfrm>
            <a:off x="5880251" y="2765600"/>
            <a:ext cx="21135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400"/>
              <a:buNone/>
              <a:defRPr sz="14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167" name="Google Shape;167;p89"/>
          <p:cNvSpPr txBox="1"/>
          <p:nvPr>
            <p:ph idx="5" type="subTitle"/>
          </p:nvPr>
        </p:nvSpPr>
        <p:spPr>
          <a:xfrm>
            <a:off x="5880250" y="3371050"/>
            <a:ext cx="21135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68" name="Google Shape;168;p89"/>
          <p:cNvSpPr txBox="1"/>
          <p:nvPr>
            <p:ph idx="6" type="title"/>
          </p:nvPr>
        </p:nvSpPr>
        <p:spPr>
          <a:xfrm>
            <a:off x="773850" y="638075"/>
            <a:ext cx="7672500" cy="48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169" name="Google Shape;169;p8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170" name="Google Shape;170;p89"/>
          <p:cNvCxnSpPr/>
          <p:nvPr/>
        </p:nvCxnSpPr>
        <p:spPr>
          <a:xfrm>
            <a:off x="3343596" y="1602675"/>
            <a:ext cx="0" cy="2459700"/>
          </a:xfrm>
          <a:prstGeom prst="straightConnector1">
            <a:avLst/>
          </a:prstGeom>
          <a:noFill/>
          <a:ln cap="flat" cmpd="sng" w="38100">
            <a:solidFill>
              <a:srgbClr val="81ECEC"/>
            </a:solidFill>
            <a:prstDash val="solid"/>
            <a:round/>
            <a:headEnd len="sm" w="sm" type="none"/>
            <a:tailEnd len="sm" w="sm" type="none"/>
          </a:ln>
        </p:spPr>
      </p:cxnSp>
      <p:cxnSp>
        <p:nvCxnSpPr>
          <p:cNvPr id="171" name="Google Shape;171;p89"/>
          <p:cNvCxnSpPr/>
          <p:nvPr/>
        </p:nvCxnSpPr>
        <p:spPr>
          <a:xfrm>
            <a:off x="5739196" y="1602675"/>
            <a:ext cx="0" cy="2459700"/>
          </a:xfrm>
          <a:prstGeom prst="straightConnector1">
            <a:avLst/>
          </a:prstGeom>
          <a:noFill/>
          <a:ln cap="flat" cmpd="sng" w="38100">
            <a:solidFill>
              <a:srgbClr val="81ECEC"/>
            </a:solidFill>
            <a:prstDash val="solid"/>
            <a:round/>
            <a:headEnd len="sm" w="sm" type="none"/>
            <a:tailEnd len="sm" w="sm" type="none"/>
          </a:ln>
        </p:spPr>
      </p:cxnSp>
      <p:cxnSp>
        <p:nvCxnSpPr>
          <p:cNvPr id="172" name="Google Shape;172;p89"/>
          <p:cNvCxnSpPr/>
          <p:nvPr/>
        </p:nvCxnSpPr>
        <p:spPr>
          <a:xfrm>
            <a:off x="4233900" y="1120475"/>
            <a:ext cx="676200" cy="0"/>
          </a:xfrm>
          <a:prstGeom prst="straightConnector1">
            <a:avLst/>
          </a:prstGeom>
          <a:noFill/>
          <a:ln cap="flat" cmpd="sng" w="76200">
            <a:solidFill>
              <a:srgbClr val="81ECEC"/>
            </a:solidFill>
            <a:prstDash val="solid"/>
            <a:round/>
            <a:headEnd len="sm" w="sm" type="none"/>
            <a:tailEnd len="sm" w="sm" type="none"/>
          </a:ln>
        </p:spPr>
      </p:cxnSp>
      <p:cxnSp>
        <p:nvCxnSpPr>
          <p:cNvPr id="173" name="Google Shape;173;p89"/>
          <p:cNvCxnSpPr/>
          <p:nvPr/>
        </p:nvCxnSpPr>
        <p:spPr>
          <a:xfrm>
            <a:off x="1050450" y="2918000"/>
            <a:ext cx="7043100" cy="0"/>
          </a:xfrm>
          <a:prstGeom prst="straightConnector1">
            <a:avLst/>
          </a:prstGeom>
          <a:noFill/>
          <a:ln cap="flat" cmpd="sng" w="38100">
            <a:solidFill>
              <a:srgbClr val="81ECEC"/>
            </a:solidFill>
            <a:prstDash val="solid"/>
            <a:round/>
            <a:headEnd len="sm" w="sm" type="none"/>
            <a:tailEnd len="sm" w="sm" type="none"/>
          </a:ln>
        </p:spPr>
      </p:cxnSp>
      <p:sp>
        <p:nvSpPr>
          <p:cNvPr id="174" name="Google Shape;174;p89"/>
          <p:cNvSpPr txBox="1"/>
          <p:nvPr>
            <p:ph idx="7" type="ctrTitle"/>
          </p:nvPr>
        </p:nvSpPr>
        <p:spPr>
          <a:xfrm>
            <a:off x="1105351" y="1436375"/>
            <a:ext cx="21135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400"/>
              <a:buNone/>
              <a:defRPr sz="14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175" name="Google Shape;175;p89"/>
          <p:cNvSpPr txBox="1"/>
          <p:nvPr>
            <p:ph idx="8" type="subTitle"/>
          </p:nvPr>
        </p:nvSpPr>
        <p:spPr>
          <a:xfrm>
            <a:off x="1073150" y="2041825"/>
            <a:ext cx="21780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76" name="Google Shape;176;p89"/>
          <p:cNvSpPr txBox="1"/>
          <p:nvPr>
            <p:ph idx="9" type="ctrTitle"/>
          </p:nvPr>
        </p:nvSpPr>
        <p:spPr>
          <a:xfrm>
            <a:off x="3484651" y="1436375"/>
            <a:ext cx="21135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400"/>
              <a:buNone/>
              <a:defRPr sz="14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177" name="Google Shape;177;p89"/>
          <p:cNvSpPr txBox="1"/>
          <p:nvPr>
            <p:ph idx="13" type="subTitle"/>
          </p:nvPr>
        </p:nvSpPr>
        <p:spPr>
          <a:xfrm>
            <a:off x="3452400" y="2041825"/>
            <a:ext cx="21780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78" name="Google Shape;178;p89"/>
          <p:cNvSpPr txBox="1"/>
          <p:nvPr>
            <p:ph idx="14" type="ctrTitle"/>
          </p:nvPr>
        </p:nvSpPr>
        <p:spPr>
          <a:xfrm>
            <a:off x="5880251" y="1436375"/>
            <a:ext cx="21135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400"/>
              <a:buNone/>
              <a:defRPr sz="14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179" name="Google Shape;179;p89"/>
          <p:cNvSpPr txBox="1"/>
          <p:nvPr>
            <p:ph idx="15" type="subTitle"/>
          </p:nvPr>
        </p:nvSpPr>
        <p:spPr>
          <a:xfrm>
            <a:off x="5831650" y="2041825"/>
            <a:ext cx="22107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rgbClr val="81ECEC"/>
        </a:solidFill>
      </p:bgPr>
    </p:bg>
    <p:spTree>
      <p:nvGrpSpPr>
        <p:cNvPr id="180" name="Shape 180"/>
        <p:cNvGrpSpPr/>
        <p:nvPr/>
      </p:nvGrpSpPr>
      <p:grpSpPr>
        <a:xfrm>
          <a:off x="0" y="0"/>
          <a:ext cx="0" cy="0"/>
          <a:chOff x="0" y="0"/>
          <a:chExt cx="0" cy="0"/>
        </a:xfrm>
      </p:grpSpPr>
      <p:sp>
        <p:nvSpPr>
          <p:cNvPr id="181" name="Google Shape;181;p90"/>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9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83" name="Google Shape;183;p90"/>
          <p:cNvSpPr txBox="1"/>
          <p:nvPr>
            <p:ph type="title"/>
          </p:nvPr>
        </p:nvSpPr>
        <p:spPr>
          <a:xfrm>
            <a:off x="783525" y="1738050"/>
            <a:ext cx="2545800" cy="1667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400"/>
              <a:buNone/>
              <a:defRPr b="1"/>
            </a:lvl1pPr>
            <a:lvl2pPr lvl="1" rtl="0" algn="l">
              <a:lnSpc>
                <a:spcPct val="100000"/>
              </a:lnSpc>
              <a:spcBef>
                <a:spcPts val="0"/>
              </a:spcBef>
              <a:spcAft>
                <a:spcPts val="0"/>
              </a:spcAft>
              <a:buSzPts val="4000"/>
              <a:buNone/>
              <a:defRPr sz="4000"/>
            </a:lvl2pPr>
            <a:lvl3pPr lvl="2" rtl="0" algn="l">
              <a:lnSpc>
                <a:spcPct val="100000"/>
              </a:lnSpc>
              <a:spcBef>
                <a:spcPts val="0"/>
              </a:spcBef>
              <a:spcAft>
                <a:spcPts val="0"/>
              </a:spcAft>
              <a:buSzPts val="4000"/>
              <a:buNone/>
              <a:defRPr sz="4000"/>
            </a:lvl3pPr>
            <a:lvl4pPr lvl="3" rtl="0" algn="l">
              <a:lnSpc>
                <a:spcPct val="100000"/>
              </a:lnSpc>
              <a:spcBef>
                <a:spcPts val="0"/>
              </a:spcBef>
              <a:spcAft>
                <a:spcPts val="0"/>
              </a:spcAft>
              <a:buSzPts val="4000"/>
              <a:buNone/>
              <a:defRPr sz="4000"/>
            </a:lvl4pPr>
            <a:lvl5pPr lvl="4" rtl="0" algn="l">
              <a:lnSpc>
                <a:spcPct val="100000"/>
              </a:lnSpc>
              <a:spcBef>
                <a:spcPts val="0"/>
              </a:spcBef>
              <a:spcAft>
                <a:spcPts val="0"/>
              </a:spcAft>
              <a:buSzPts val="4000"/>
              <a:buNone/>
              <a:defRPr sz="4000"/>
            </a:lvl5pPr>
            <a:lvl6pPr lvl="5" rtl="0" algn="l">
              <a:lnSpc>
                <a:spcPct val="100000"/>
              </a:lnSpc>
              <a:spcBef>
                <a:spcPts val="0"/>
              </a:spcBef>
              <a:spcAft>
                <a:spcPts val="0"/>
              </a:spcAft>
              <a:buSzPts val="4000"/>
              <a:buNone/>
              <a:defRPr sz="4000"/>
            </a:lvl6pPr>
            <a:lvl7pPr lvl="6" rtl="0" algn="l">
              <a:lnSpc>
                <a:spcPct val="100000"/>
              </a:lnSpc>
              <a:spcBef>
                <a:spcPts val="0"/>
              </a:spcBef>
              <a:spcAft>
                <a:spcPts val="0"/>
              </a:spcAft>
              <a:buSzPts val="4000"/>
              <a:buNone/>
              <a:defRPr sz="4000"/>
            </a:lvl7pPr>
            <a:lvl8pPr lvl="7" rtl="0" algn="l">
              <a:lnSpc>
                <a:spcPct val="100000"/>
              </a:lnSpc>
              <a:spcBef>
                <a:spcPts val="0"/>
              </a:spcBef>
              <a:spcAft>
                <a:spcPts val="0"/>
              </a:spcAft>
              <a:buSzPts val="4000"/>
              <a:buNone/>
              <a:defRPr sz="4000"/>
            </a:lvl8pPr>
            <a:lvl9pPr lvl="8" rtl="0" algn="l">
              <a:lnSpc>
                <a:spcPct val="100000"/>
              </a:lnSpc>
              <a:spcBef>
                <a:spcPts val="0"/>
              </a:spcBef>
              <a:spcAft>
                <a:spcPts val="0"/>
              </a:spcAft>
              <a:buSzPts val="4000"/>
              <a:buNone/>
              <a:defRPr sz="4000"/>
            </a:lvl9pPr>
          </a:lstStyle>
          <a:p/>
        </p:txBody>
      </p:sp>
      <p:cxnSp>
        <p:nvCxnSpPr>
          <p:cNvPr id="184" name="Google Shape;184;p90"/>
          <p:cNvCxnSpPr/>
          <p:nvPr/>
        </p:nvCxnSpPr>
        <p:spPr>
          <a:xfrm>
            <a:off x="918900" y="3511600"/>
            <a:ext cx="676200" cy="0"/>
          </a:xfrm>
          <a:prstGeom prst="straightConnector1">
            <a:avLst/>
          </a:prstGeom>
          <a:noFill/>
          <a:ln cap="flat" cmpd="sng" w="76200">
            <a:solidFill>
              <a:srgbClr val="81ECEC"/>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rgbClr val="FFFFFF"/>
        </a:solidFill>
      </p:bgPr>
    </p:bg>
    <p:spTree>
      <p:nvGrpSpPr>
        <p:cNvPr id="185" name="Shape 185"/>
        <p:cNvGrpSpPr/>
        <p:nvPr/>
      </p:nvGrpSpPr>
      <p:grpSpPr>
        <a:xfrm>
          <a:off x="0" y="0"/>
          <a:ext cx="0" cy="0"/>
          <a:chOff x="0" y="0"/>
          <a:chExt cx="0" cy="0"/>
        </a:xfrm>
      </p:grpSpPr>
      <p:sp>
        <p:nvSpPr>
          <p:cNvPr id="186" name="Google Shape;186;p91"/>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7" name="Google Shape;187;p91"/>
          <p:cNvCxnSpPr/>
          <p:nvPr/>
        </p:nvCxnSpPr>
        <p:spPr>
          <a:xfrm>
            <a:off x="4550550" y="1941425"/>
            <a:ext cx="0" cy="1927500"/>
          </a:xfrm>
          <a:prstGeom prst="straightConnector1">
            <a:avLst/>
          </a:prstGeom>
          <a:noFill/>
          <a:ln cap="flat" cmpd="sng" w="38100">
            <a:solidFill>
              <a:srgbClr val="81ECEC"/>
            </a:solidFill>
            <a:prstDash val="solid"/>
            <a:round/>
            <a:headEnd len="sm" w="sm" type="none"/>
            <a:tailEnd len="sm" w="sm" type="none"/>
          </a:ln>
        </p:spPr>
      </p:cxnSp>
      <p:sp>
        <p:nvSpPr>
          <p:cNvPr id="188" name="Google Shape;188;p9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89" name="Google Shape;189;p91"/>
          <p:cNvSpPr txBox="1"/>
          <p:nvPr>
            <p:ph type="ctrTitle"/>
          </p:nvPr>
        </p:nvSpPr>
        <p:spPr>
          <a:xfrm>
            <a:off x="1113228" y="2151075"/>
            <a:ext cx="31695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190" name="Google Shape;190;p91"/>
          <p:cNvSpPr txBox="1"/>
          <p:nvPr>
            <p:ph idx="1" type="subTitle"/>
          </p:nvPr>
        </p:nvSpPr>
        <p:spPr>
          <a:xfrm>
            <a:off x="1147278" y="2756525"/>
            <a:ext cx="31014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1" name="Google Shape;191;p91"/>
          <p:cNvSpPr txBox="1"/>
          <p:nvPr>
            <p:ph idx="2" type="ctrTitle"/>
          </p:nvPr>
        </p:nvSpPr>
        <p:spPr>
          <a:xfrm>
            <a:off x="4818378" y="2151075"/>
            <a:ext cx="31695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192" name="Google Shape;192;p91"/>
          <p:cNvSpPr txBox="1"/>
          <p:nvPr>
            <p:ph idx="3" type="subTitle"/>
          </p:nvPr>
        </p:nvSpPr>
        <p:spPr>
          <a:xfrm>
            <a:off x="4852428" y="2756525"/>
            <a:ext cx="31014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93" name="Google Shape;193;p91"/>
          <p:cNvSpPr txBox="1"/>
          <p:nvPr>
            <p:ph idx="4"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94" name="Shape 194"/>
        <p:cNvGrpSpPr/>
        <p:nvPr/>
      </p:nvGrpSpPr>
      <p:grpSpPr>
        <a:xfrm>
          <a:off x="0" y="0"/>
          <a:ext cx="0" cy="0"/>
          <a:chOff x="0" y="0"/>
          <a:chExt cx="0" cy="0"/>
        </a:xfrm>
      </p:grpSpPr>
      <p:sp>
        <p:nvSpPr>
          <p:cNvPr id="195" name="Google Shape;195;p92"/>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92"/>
          <p:cNvSpPr txBox="1"/>
          <p:nvPr>
            <p:ph type="title"/>
          </p:nvPr>
        </p:nvSpPr>
        <p:spPr>
          <a:xfrm>
            <a:off x="4696275" y="1725450"/>
            <a:ext cx="30555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b="1"/>
            </a:lvl1pPr>
            <a:lvl2pPr lvl="1" rtl="0" algn="l">
              <a:lnSpc>
                <a:spcPct val="100000"/>
              </a:lnSpc>
              <a:spcBef>
                <a:spcPts val="0"/>
              </a:spcBef>
              <a:spcAft>
                <a:spcPts val="0"/>
              </a:spcAft>
              <a:buSzPts val="4000"/>
              <a:buNone/>
              <a:defRPr sz="4000"/>
            </a:lvl2pPr>
            <a:lvl3pPr lvl="2" rtl="0" algn="l">
              <a:lnSpc>
                <a:spcPct val="100000"/>
              </a:lnSpc>
              <a:spcBef>
                <a:spcPts val="0"/>
              </a:spcBef>
              <a:spcAft>
                <a:spcPts val="0"/>
              </a:spcAft>
              <a:buSzPts val="4000"/>
              <a:buNone/>
              <a:defRPr sz="4000"/>
            </a:lvl3pPr>
            <a:lvl4pPr lvl="3" rtl="0" algn="l">
              <a:lnSpc>
                <a:spcPct val="100000"/>
              </a:lnSpc>
              <a:spcBef>
                <a:spcPts val="0"/>
              </a:spcBef>
              <a:spcAft>
                <a:spcPts val="0"/>
              </a:spcAft>
              <a:buSzPts val="4000"/>
              <a:buNone/>
              <a:defRPr sz="4000"/>
            </a:lvl4pPr>
            <a:lvl5pPr lvl="4" rtl="0" algn="l">
              <a:lnSpc>
                <a:spcPct val="100000"/>
              </a:lnSpc>
              <a:spcBef>
                <a:spcPts val="0"/>
              </a:spcBef>
              <a:spcAft>
                <a:spcPts val="0"/>
              </a:spcAft>
              <a:buSzPts val="4000"/>
              <a:buNone/>
              <a:defRPr sz="4000"/>
            </a:lvl5pPr>
            <a:lvl6pPr lvl="5" rtl="0" algn="l">
              <a:lnSpc>
                <a:spcPct val="100000"/>
              </a:lnSpc>
              <a:spcBef>
                <a:spcPts val="0"/>
              </a:spcBef>
              <a:spcAft>
                <a:spcPts val="0"/>
              </a:spcAft>
              <a:buSzPts val="4000"/>
              <a:buNone/>
              <a:defRPr sz="4000"/>
            </a:lvl6pPr>
            <a:lvl7pPr lvl="6" rtl="0" algn="l">
              <a:lnSpc>
                <a:spcPct val="100000"/>
              </a:lnSpc>
              <a:spcBef>
                <a:spcPts val="0"/>
              </a:spcBef>
              <a:spcAft>
                <a:spcPts val="0"/>
              </a:spcAft>
              <a:buSzPts val="4000"/>
              <a:buNone/>
              <a:defRPr sz="4000"/>
            </a:lvl7pPr>
            <a:lvl8pPr lvl="7" rtl="0" algn="l">
              <a:lnSpc>
                <a:spcPct val="100000"/>
              </a:lnSpc>
              <a:spcBef>
                <a:spcPts val="0"/>
              </a:spcBef>
              <a:spcAft>
                <a:spcPts val="0"/>
              </a:spcAft>
              <a:buSzPts val="4000"/>
              <a:buNone/>
              <a:defRPr sz="4000"/>
            </a:lvl8pPr>
            <a:lvl9pPr lvl="8" rtl="0" algn="l">
              <a:lnSpc>
                <a:spcPct val="100000"/>
              </a:lnSpc>
              <a:spcBef>
                <a:spcPts val="0"/>
              </a:spcBef>
              <a:spcAft>
                <a:spcPts val="0"/>
              </a:spcAft>
              <a:buSzPts val="4000"/>
              <a:buNone/>
              <a:defRPr sz="4000"/>
            </a:lvl9pPr>
          </a:lstStyle>
          <a:p/>
        </p:txBody>
      </p:sp>
      <p:sp>
        <p:nvSpPr>
          <p:cNvPr id="197" name="Google Shape;197;p92"/>
          <p:cNvSpPr txBox="1"/>
          <p:nvPr>
            <p:ph idx="1" type="subTitle"/>
          </p:nvPr>
        </p:nvSpPr>
        <p:spPr>
          <a:xfrm>
            <a:off x="4696275" y="2839950"/>
            <a:ext cx="27702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solidFill>
                  <a:srgbClr val="666666"/>
                </a:solidFill>
              </a:defRPr>
            </a:lvl1pPr>
            <a:lvl2pPr lvl="1" rtl="0" algn="l">
              <a:lnSpc>
                <a:spcPct val="100000"/>
              </a:lnSpc>
              <a:spcBef>
                <a:spcPts val="0"/>
              </a:spcBef>
              <a:spcAft>
                <a:spcPts val="0"/>
              </a:spcAft>
              <a:buSzPts val="1400"/>
              <a:buNone/>
              <a:defRPr>
                <a:solidFill>
                  <a:srgbClr val="666666"/>
                </a:solidFill>
              </a:defRPr>
            </a:lvl2pPr>
            <a:lvl3pPr lvl="2" rtl="0" algn="l">
              <a:lnSpc>
                <a:spcPct val="100000"/>
              </a:lnSpc>
              <a:spcBef>
                <a:spcPts val="0"/>
              </a:spcBef>
              <a:spcAft>
                <a:spcPts val="0"/>
              </a:spcAft>
              <a:buSzPts val="1300"/>
              <a:buNone/>
              <a:defRPr>
                <a:solidFill>
                  <a:srgbClr val="666666"/>
                </a:solidFill>
              </a:defRPr>
            </a:lvl3pPr>
            <a:lvl4pPr lvl="3" rtl="0" algn="l">
              <a:lnSpc>
                <a:spcPct val="100000"/>
              </a:lnSpc>
              <a:spcBef>
                <a:spcPts val="0"/>
              </a:spcBef>
              <a:spcAft>
                <a:spcPts val="0"/>
              </a:spcAft>
              <a:buSzPts val="1300"/>
              <a:buNone/>
              <a:defRPr>
                <a:solidFill>
                  <a:srgbClr val="666666"/>
                </a:solidFill>
              </a:defRPr>
            </a:lvl4pPr>
            <a:lvl5pPr lvl="4" rtl="0" algn="l">
              <a:lnSpc>
                <a:spcPct val="100000"/>
              </a:lnSpc>
              <a:spcBef>
                <a:spcPts val="0"/>
              </a:spcBef>
              <a:spcAft>
                <a:spcPts val="0"/>
              </a:spcAft>
              <a:buSzPts val="1200"/>
              <a:buNone/>
              <a:defRPr>
                <a:solidFill>
                  <a:srgbClr val="666666"/>
                </a:solidFill>
              </a:defRPr>
            </a:lvl5pPr>
            <a:lvl6pPr lvl="5" rtl="0" algn="l">
              <a:lnSpc>
                <a:spcPct val="100000"/>
              </a:lnSpc>
              <a:spcBef>
                <a:spcPts val="0"/>
              </a:spcBef>
              <a:spcAft>
                <a:spcPts val="0"/>
              </a:spcAft>
              <a:buSzPts val="1200"/>
              <a:buNone/>
              <a:defRPr>
                <a:solidFill>
                  <a:srgbClr val="666666"/>
                </a:solidFill>
              </a:defRPr>
            </a:lvl6pPr>
            <a:lvl7pPr lvl="6" rtl="0" algn="l">
              <a:lnSpc>
                <a:spcPct val="100000"/>
              </a:lnSpc>
              <a:spcBef>
                <a:spcPts val="0"/>
              </a:spcBef>
              <a:spcAft>
                <a:spcPts val="0"/>
              </a:spcAft>
              <a:buSzPts val="1100"/>
              <a:buNone/>
              <a:defRPr>
                <a:solidFill>
                  <a:srgbClr val="666666"/>
                </a:solidFill>
              </a:defRPr>
            </a:lvl7pPr>
            <a:lvl8pPr lvl="7" rtl="0" algn="l">
              <a:lnSpc>
                <a:spcPct val="100000"/>
              </a:lnSpc>
              <a:spcBef>
                <a:spcPts val="0"/>
              </a:spcBef>
              <a:spcAft>
                <a:spcPts val="0"/>
              </a:spcAft>
              <a:buSzPts val="1100"/>
              <a:buNone/>
              <a:defRPr>
                <a:solidFill>
                  <a:srgbClr val="666666"/>
                </a:solidFill>
              </a:defRPr>
            </a:lvl8pPr>
            <a:lvl9pPr lvl="8" rtl="0" algn="l">
              <a:lnSpc>
                <a:spcPct val="100000"/>
              </a:lnSpc>
              <a:spcBef>
                <a:spcPts val="0"/>
              </a:spcBef>
              <a:spcAft>
                <a:spcPts val="0"/>
              </a:spcAft>
              <a:buSzPts val="1000"/>
              <a:buNone/>
              <a:defRPr>
                <a:solidFill>
                  <a:srgbClr val="666666"/>
                </a:solidFill>
              </a:defRPr>
            </a:lvl9pPr>
          </a:lstStyle>
          <a:p/>
        </p:txBody>
      </p:sp>
      <p:sp>
        <p:nvSpPr>
          <p:cNvPr id="198" name="Google Shape;198;p92"/>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urq" type="tx">
  <p:cSld name="TITLE_AND_BODY">
    <p:bg>
      <p:bgPr>
        <a:solidFill>
          <a:srgbClr val="FFFFFF"/>
        </a:solidFill>
      </p:bgPr>
    </p:bg>
    <p:spTree>
      <p:nvGrpSpPr>
        <p:cNvPr id="20" name="Shape 20"/>
        <p:cNvGrpSpPr/>
        <p:nvPr/>
      </p:nvGrpSpPr>
      <p:grpSpPr>
        <a:xfrm>
          <a:off x="0" y="0"/>
          <a:ext cx="0" cy="0"/>
          <a:chOff x="0" y="0"/>
          <a:chExt cx="0" cy="0"/>
        </a:xfrm>
      </p:grpSpPr>
      <p:sp>
        <p:nvSpPr>
          <p:cNvPr id="21" name="Google Shape;21;p68"/>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68"/>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23" name="Google Shape;23;p68"/>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
        <p:nvSpPr>
          <p:cNvPr id="24" name="Google Shape;24;p6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25" name="Google Shape;25;p68"/>
          <p:cNvCxnSpPr/>
          <p:nvPr/>
        </p:nvCxnSpPr>
        <p:spPr>
          <a:xfrm>
            <a:off x="4233900" y="995000"/>
            <a:ext cx="676200" cy="0"/>
          </a:xfrm>
          <a:prstGeom prst="straightConnector1">
            <a:avLst/>
          </a:prstGeom>
          <a:noFill/>
          <a:ln cap="flat" cmpd="sng" w="76200">
            <a:solidFill>
              <a:srgbClr val="81ECEC"/>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199" name="Shape 199"/>
        <p:cNvGrpSpPr/>
        <p:nvPr/>
      </p:nvGrpSpPr>
      <p:grpSpPr>
        <a:xfrm>
          <a:off x="0" y="0"/>
          <a:ext cx="0" cy="0"/>
          <a:chOff x="0" y="0"/>
          <a:chExt cx="0" cy="0"/>
        </a:xfrm>
      </p:grpSpPr>
      <p:sp>
        <p:nvSpPr>
          <p:cNvPr id="200" name="Google Shape;200;p93"/>
          <p:cNvSpPr/>
          <p:nvPr/>
        </p:nvSpPr>
        <p:spPr>
          <a:xfrm>
            <a:off x="0" y="1027350"/>
            <a:ext cx="9144000" cy="308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93"/>
          <p:cNvSpPr txBox="1"/>
          <p:nvPr>
            <p:ph type="title"/>
          </p:nvPr>
        </p:nvSpPr>
        <p:spPr>
          <a:xfrm>
            <a:off x="1630100" y="1725450"/>
            <a:ext cx="3055500" cy="1114500"/>
          </a:xfrm>
          <a:prstGeom prst="rect">
            <a:avLst/>
          </a:prstGeom>
          <a:noFill/>
          <a:ln>
            <a:noFill/>
          </a:ln>
        </p:spPr>
        <p:txBody>
          <a:bodyPr anchorCtr="0" anchor="b" bIns="91425" lIns="91425" spcFirstLastPara="1" rIns="91425" wrap="square" tIns="91425">
            <a:noAutofit/>
          </a:bodyPr>
          <a:lstStyle>
            <a:lvl1pPr lvl="0" rtl="0" algn="r">
              <a:lnSpc>
                <a:spcPct val="115000"/>
              </a:lnSpc>
              <a:spcBef>
                <a:spcPts val="0"/>
              </a:spcBef>
              <a:spcAft>
                <a:spcPts val="0"/>
              </a:spcAft>
              <a:buSzPts val="2400"/>
              <a:buNone/>
              <a:defRPr b="1"/>
            </a:lvl1pPr>
            <a:lvl2pPr lvl="1" rtl="0" algn="r">
              <a:lnSpc>
                <a:spcPct val="100000"/>
              </a:lnSpc>
              <a:spcBef>
                <a:spcPts val="0"/>
              </a:spcBef>
              <a:spcAft>
                <a:spcPts val="0"/>
              </a:spcAft>
              <a:buSzPts val="4000"/>
              <a:buNone/>
              <a:defRPr sz="4000"/>
            </a:lvl2pPr>
            <a:lvl3pPr lvl="2" rtl="0" algn="r">
              <a:lnSpc>
                <a:spcPct val="100000"/>
              </a:lnSpc>
              <a:spcBef>
                <a:spcPts val="0"/>
              </a:spcBef>
              <a:spcAft>
                <a:spcPts val="0"/>
              </a:spcAft>
              <a:buSzPts val="4000"/>
              <a:buNone/>
              <a:defRPr sz="4000"/>
            </a:lvl3pPr>
            <a:lvl4pPr lvl="3" rtl="0" algn="r">
              <a:lnSpc>
                <a:spcPct val="100000"/>
              </a:lnSpc>
              <a:spcBef>
                <a:spcPts val="0"/>
              </a:spcBef>
              <a:spcAft>
                <a:spcPts val="0"/>
              </a:spcAft>
              <a:buSzPts val="4000"/>
              <a:buNone/>
              <a:defRPr sz="4000"/>
            </a:lvl4pPr>
            <a:lvl5pPr lvl="4" rtl="0" algn="r">
              <a:lnSpc>
                <a:spcPct val="100000"/>
              </a:lnSpc>
              <a:spcBef>
                <a:spcPts val="0"/>
              </a:spcBef>
              <a:spcAft>
                <a:spcPts val="0"/>
              </a:spcAft>
              <a:buSzPts val="4000"/>
              <a:buNone/>
              <a:defRPr sz="4000"/>
            </a:lvl5pPr>
            <a:lvl6pPr lvl="5" rtl="0" algn="r">
              <a:lnSpc>
                <a:spcPct val="100000"/>
              </a:lnSpc>
              <a:spcBef>
                <a:spcPts val="0"/>
              </a:spcBef>
              <a:spcAft>
                <a:spcPts val="0"/>
              </a:spcAft>
              <a:buSzPts val="4000"/>
              <a:buNone/>
              <a:defRPr sz="4000"/>
            </a:lvl6pPr>
            <a:lvl7pPr lvl="6" rtl="0" algn="r">
              <a:lnSpc>
                <a:spcPct val="100000"/>
              </a:lnSpc>
              <a:spcBef>
                <a:spcPts val="0"/>
              </a:spcBef>
              <a:spcAft>
                <a:spcPts val="0"/>
              </a:spcAft>
              <a:buSzPts val="4000"/>
              <a:buNone/>
              <a:defRPr sz="4000"/>
            </a:lvl7pPr>
            <a:lvl8pPr lvl="7" rtl="0" algn="r">
              <a:lnSpc>
                <a:spcPct val="100000"/>
              </a:lnSpc>
              <a:spcBef>
                <a:spcPts val="0"/>
              </a:spcBef>
              <a:spcAft>
                <a:spcPts val="0"/>
              </a:spcAft>
              <a:buSzPts val="4000"/>
              <a:buNone/>
              <a:defRPr sz="4000"/>
            </a:lvl8pPr>
            <a:lvl9pPr lvl="8" rtl="0" algn="r">
              <a:lnSpc>
                <a:spcPct val="100000"/>
              </a:lnSpc>
              <a:spcBef>
                <a:spcPts val="0"/>
              </a:spcBef>
              <a:spcAft>
                <a:spcPts val="0"/>
              </a:spcAft>
              <a:buSzPts val="4000"/>
              <a:buNone/>
              <a:defRPr sz="4000"/>
            </a:lvl9pPr>
          </a:lstStyle>
          <a:p/>
        </p:txBody>
      </p:sp>
      <p:sp>
        <p:nvSpPr>
          <p:cNvPr id="202" name="Google Shape;202;p93"/>
          <p:cNvSpPr txBox="1"/>
          <p:nvPr>
            <p:ph idx="1" type="subTitle"/>
          </p:nvPr>
        </p:nvSpPr>
        <p:spPr>
          <a:xfrm>
            <a:off x="1915400" y="2839950"/>
            <a:ext cx="2770200" cy="5781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rgbClr val="666666"/>
                </a:solidFill>
              </a:defRPr>
            </a:lvl1pPr>
            <a:lvl2pPr lvl="1" rtl="0" algn="r">
              <a:lnSpc>
                <a:spcPct val="100000"/>
              </a:lnSpc>
              <a:spcBef>
                <a:spcPts val="0"/>
              </a:spcBef>
              <a:spcAft>
                <a:spcPts val="0"/>
              </a:spcAft>
              <a:buSzPts val="1400"/>
              <a:buNone/>
              <a:defRPr>
                <a:solidFill>
                  <a:srgbClr val="666666"/>
                </a:solidFill>
              </a:defRPr>
            </a:lvl2pPr>
            <a:lvl3pPr lvl="2" rtl="0" algn="r">
              <a:lnSpc>
                <a:spcPct val="100000"/>
              </a:lnSpc>
              <a:spcBef>
                <a:spcPts val="0"/>
              </a:spcBef>
              <a:spcAft>
                <a:spcPts val="0"/>
              </a:spcAft>
              <a:buSzPts val="1300"/>
              <a:buNone/>
              <a:defRPr>
                <a:solidFill>
                  <a:srgbClr val="666666"/>
                </a:solidFill>
              </a:defRPr>
            </a:lvl3pPr>
            <a:lvl4pPr lvl="3" rtl="0" algn="r">
              <a:lnSpc>
                <a:spcPct val="100000"/>
              </a:lnSpc>
              <a:spcBef>
                <a:spcPts val="0"/>
              </a:spcBef>
              <a:spcAft>
                <a:spcPts val="0"/>
              </a:spcAft>
              <a:buSzPts val="1300"/>
              <a:buNone/>
              <a:defRPr>
                <a:solidFill>
                  <a:srgbClr val="666666"/>
                </a:solidFill>
              </a:defRPr>
            </a:lvl4pPr>
            <a:lvl5pPr lvl="4" rtl="0" algn="r">
              <a:lnSpc>
                <a:spcPct val="100000"/>
              </a:lnSpc>
              <a:spcBef>
                <a:spcPts val="0"/>
              </a:spcBef>
              <a:spcAft>
                <a:spcPts val="0"/>
              </a:spcAft>
              <a:buSzPts val="1200"/>
              <a:buNone/>
              <a:defRPr>
                <a:solidFill>
                  <a:srgbClr val="666666"/>
                </a:solidFill>
              </a:defRPr>
            </a:lvl5pPr>
            <a:lvl6pPr lvl="5" rtl="0" algn="r">
              <a:lnSpc>
                <a:spcPct val="100000"/>
              </a:lnSpc>
              <a:spcBef>
                <a:spcPts val="0"/>
              </a:spcBef>
              <a:spcAft>
                <a:spcPts val="0"/>
              </a:spcAft>
              <a:buSzPts val="1200"/>
              <a:buNone/>
              <a:defRPr>
                <a:solidFill>
                  <a:srgbClr val="666666"/>
                </a:solidFill>
              </a:defRPr>
            </a:lvl6pPr>
            <a:lvl7pPr lvl="6" rtl="0" algn="r">
              <a:lnSpc>
                <a:spcPct val="100000"/>
              </a:lnSpc>
              <a:spcBef>
                <a:spcPts val="0"/>
              </a:spcBef>
              <a:spcAft>
                <a:spcPts val="0"/>
              </a:spcAft>
              <a:buSzPts val="1100"/>
              <a:buNone/>
              <a:defRPr>
                <a:solidFill>
                  <a:srgbClr val="666666"/>
                </a:solidFill>
              </a:defRPr>
            </a:lvl7pPr>
            <a:lvl8pPr lvl="7" rtl="0" algn="r">
              <a:lnSpc>
                <a:spcPct val="100000"/>
              </a:lnSpc>
              <a:spcBef>
                <a:spcPts val="0"/>
              </a:spcBef>
              <a:spcAft>
                <a:spcPts val="0"/>
              </a:spcAft>
              <a:buSzPts val="1100"/>
              <a:buNone/>
              <a:defRPr>
                <a:solidFill>
                  <a:srgbClr val="666666"/>
                </a:solidFill>
              </a:defRPr>
            </a:lvl8pPr>
            <a:lvl9pPr lvl="8" rtl="0" algn="r">
              <a:lnSpc>
                <a:spcPct val="100000"/>
              </a:lnSpc>
              <a:spcBef>
                <a:spcPts val="0"/>
              </a:spcBef>
              <a:spcAft>
                <a:spcPts val="0"/>
              </a:spcAft>
              <a:buSzPts val="1000"/>
              <a:buNone/>
              <a:defRPr>
                <a:solidFill>
                  <a:srgbClr val="666666"/>
                </a:solidFill>
              </a:defRPr>
            </a:lvl9pPr>
          </a:lstStyle>
          <a:p/>
        </p:txBody>
      </p:sp>
      <p:sp>
        <p:nvSpPr>
          <p:cNvPr id="203" name="Google Shape;203;p93"/>
          <p:cNvSpPr txBox="1"/>
          <p:nvPr>
            <p:ph idx="12" type="sldNum"/>
          </p:nvPr>
        </p:nvSpPr>
        <p:spPr>
          <a:xfrm>
            <a:off x="8364708" y="4269092"/>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rgbClr val="81ECEC"/>
        </a:solidFill>
      </p:bgPr>
    </p:bg>
    <p:spTree>
      <p:nvGrpSpPr>
        <p:cNvPr id="204" name="Shape 204"/>
        <p:cNvGrpSpPr/>
        <p:nvPr/>
      </p:nvGrpSpPr>
      <p:grpSpPr>
        <a:xfrm>
          <a:off x="0" y="0"/>
          <a:ext cx="0" cy="0"/>
          <a:chOff x="0" y="0"/>
          <a:chExt cx="0" cy="0"/>
        </a:xfrm>
      </p:grpSpPr>
      <p:sp>
        <p:nvSpPr>
          <p:cNvPr id="205" name="Google Shape;205;p94"/>
          <p:cNvSpPr/>
          <p:nvPr/>
        </p:nvSpPr>
        <p:spPr>
          <a:xfrm>
            <a:off x="406950" y="416250"/>
            <a:ext cx="8330100" cy="43110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9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07" name="Google Shape;207;p94"/>
          <p:cNvSpPr txBox="1"/>
          <p:nvPr>
            <p:ph type="title"/>
          </p:nvPr>
        </p:nvSpPr>
        <p:spPr>
          <a:xfrm>
            <a:off x="783525" y="621500"/>
            <a:ext cx="7618200" cy="39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b="1"/>
            </a:lvl1pPr>
            <a:lvl2pPr lvl="1" rtl="0" algn="l">
              <a:lnSpc>
                <a:spcPct val="100000"/>
              </a:lnSpc>
              <a:spcBef>
                <a:spcPts val="0"/>
              </a:spcBef>
              <a:spcAft>
                <a:spcPts val="0"/>
              </a:spcAft>
              <a:buSzPts val="4000"/>
              <a:buNone/>
              <a:defRPr sz="4000"/>
            </a:lvl2pPr>
            <a:lvl3pPr lvl="2" rtl="0" algn="l">
              <a:lnSpc>
                <a:spcPct val="100000"/>
              </a:lnSpc>
              <a:spcBef>
                <a:spcPts val="0"/>
              </a:spcBef>
              <a:spcAft>
                <a:spcPts val="0"/>
              </a:spcAft>
              <a:buSzPts val="4000"/>
              <a:buNone/>
              <a:defRPr sz="4000"/>
            </a:lvl3pPr>
            <a:lvl4pPr lvl="3" rtl="0" algn="l">
              <a:lnSpc>
                <a:spcPct val="100000"/>
              </a:lnSpc>
              <a:spcBef>
                <a:spcPts val="0"/>
              </a:spcBef>
              <a:spcAft>
                <a:spcPts val="0"/>
              </a:spcAft>
              <a:buSzPts val="4000"/>
              <a:buNone/>
              <a:defRPr sz="4000"/>
            </a:lvl4pPr>
            <a:lvl5pPr lvl="4" rtl="0" algn="l">
              <a:lnSpc>
                <a:spcPct val="100000"/>
              </a:lnSpc>
              <a:spcBef>
                <a:spcPts val="0"/>
              </a:spcBef>
              <a:spcAft>
                <a:spcPts val="0"/>
              </a:spcAft>
              <a:buSzPts val="4000"/>
              <a:buNone/>
              <a:defRPr sz="4000"/>
            </a:lvl5pPr>
            <a:lvl6pPr lvl="5" rtl="0" algn="l">
              <a:lnSpc>
                <a:spcPct val="100000"/>
              </a:lnSpc>
              <a:spcBef>
                <a:spcPts val="0"/>
              </a:spcBef>
              <a:spcAft>
                <a:spcPts val="0"/>
              </a:spcAft>
              <a:buSzPts val="4000"/>
              <a:buNone/>
              <a:defRPr sz="4000"/>
            </a:lvl6pPr>
            <a:lvl7pPr lvl="6" rtl="0" algn="l">
              <a:lnSpc>
                <a:spcPct val="100000"/>
              </a:lnSpc>
              <a:spcBef>
                <a:spcPts val="0"/>
              </a:spcBef>
              <a:spcAft>
                <a:spcPts val="0"/>
              </a:spcAft>
              <a:buSzPts val="4000"/>
              <a:buNone/>
              <a:defRPr sz="4000"/>
            </a:lvl7pPr>
            <a:lvl8pPr lvl="7" rtl="0" algn="l">
              <a:lnSpc>
                <a:spcPct val="100000"/>
              </a:lnSpc>
              <a:spcBef>
                <a:spcPts val="0"/>
              </a:spcBef>
              <a:spcAft>
                <a:spcPts val="0"/>
              </a:spcAft>
              <a:buSzPts val="4000"/>
              <a:buNone/>
              <a:defRPr sz="4000"/>
            </a:lvl8pPr>
            <a:lvl9pPr lvl="8" rtl="0" algn="l">
              <a:lnSpc>
                <a:spcPct val="100000"/>
              </a:lnSpc>
              <a:spcBef>
                <a:spcPts val="0"/>
              </a:spcBef>
              <a:spcAft>
                <a:spcPts val="0"/>
              </a:spcAft>
              <a:buSzPts val="4000"/>
              <a:buNone/>
              <a:defRPr sz="4000"/>
            </a:lvl9pPr>
          </a:lstStyle>
          <a:p/>
        </p:txBody>
      </p:sp>
      <p:sp>
        <p:nvSpPr>
          <p:cNvPr id="208" name="Google Shape;208;p94"/>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2">
  <p:cSld name="TITLE_2">
    <p:bg>
      <p:bgPr>
        <a:solidFill>
          <a:srgbClr val="FFFFFF"/>
        </a:solidFill>
      </p:bgPr>
    </p:bg>
    <p:spTree>
      <p:nvGrpSpPr>
        <p:cNvPr id="209" name="Shape 209"/>
        <p:cNvGrpSpPr/>
        <p:nvPr/>
      </p:nvGrpSpPr>
      <p:grpSpPr>
        <a:xfrm>
          <a:off x="0" y="0"/>
          <a:ext cx="0" cy="0"/>
          <a:chOff x="0" y="0"/>
          <a:chExt cx="0" cy="0"/>
        </a:xfrm>
      </p:grpSpPr>
      <p:sp>
        <p:nvSpPr>
          <p:cNvPr id="210" name="Google Shape;210;p95"/>
          <p:cNvSpPr/>
          <p:nvPr/>
        </p:nvSpPr>
        <p:spPr>
          <a:xfrm>
            <a:off x="676300" y="321200"/>
            <a:ext cx="4885500" cy="4431600"/>
          </a:xfrm>
          <a:prstGeom prst="rect">
            <a:avLst/>
          </a:prstGeom>
          <a:solidFill>
            <a:srgbClr val="90B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11" name="Google Shape;211;p95"/>
          <p:cNvSpPr txBox="1"/>
          <p:nvPr>
            <p:ph type="ctrTitle"/>
          </p:nvPr>
        </p:nvSpPr>
        <p:spPr>
          <a:xfrm>
            <a:off x="1610650" y="1856275"/>
            <a:ext cx="6157800" cy="8757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SzPts val="3600"/>
              <a:buNone/>
              <a:defRPr b="1" sz="3600"/>
            </a:lvl1pPr>
            <a:lvl2pPr lvl="1" rtl="0" algn="ctr">
              <a:lnSpc>
                <a:spcPct val="100000"/>
              </a:lnSpc>
              <a:spcBef>
                <a:spcPts val="0"/>
              </a:spcBef>
              <a:spcAft>
                <a:spcPts val="0"/>
              </a:spcAft>
              <a:buClr>
                <a:srgbClr val="434343"/>
              </a:buClr>
              <a:buSzPts val="6000"/>
              <a:buNone/>
              <a:defRPr sz="6000">
                <a:solidFill>
                  <a:srgbClr val="434343"/>
                </a:solidFill>
              </a:defRPr>
            </a:lvl2pPr>
            <a:lvl3pPr lvl="2" rtl="0" algn="ctr">
              <a:lnSpc>
                <a:spcPct val="100000"/>
              </a:lnSpc>
              <a:spcBef>
                <a:spcPts val="0"/>
              </a:spcBef>
              <a:spcAft>
                <a:spcPts val="0"/>
              </a:spcAft>
              <a:buClr>
                <a:srgbClr val="434343"/>
              </a:buClr>
              <a:buSzPts val="6000"/>
              <a:buNone/>
              <a:defRPr sz="6000">
                <a:solidFill>
                  <a:srgbClr val="434343"/>
                </a:solidFill>
              </a:defRPr>
            </a:lvl3pPr>
            <a:lvl4pPr lvl="3" rtl="0" algn="ctr">
              <a:lnSpc>
                <a:spcPct val="100000"/>
              </a:lnSpc>
              <a:spcBef>
                <a:spcPts val="0"/>
              </a:spcBef>
              <a:spcAft>
                <a:spcPts val="0"/>
              </a:spcAft>
              <a:buClr>
                <a:srgbClr val="434343"/>
              </a:buClr>
              <a:buSzPts val="6000"/>
              <a:buNone/>
              <a:defRPr sz="6000">
                <a:solidFill>
                  <a:srgbClr val="434343"/>
                </a:solidFill>
              </a:defRPr>
            </a:lvl4pPr>
            <a:lvl5pPr lvl="4" rtl="0" algn="ctr">
              <a:lnSpc>
                <a:spcPct val="100000"/>
              </a:lnSpc>
              <a:spcBef>
                <a:spcPts val="0"/>
              </a:spcBef>
              <a:spcAft>
                <a:spcPts val="0"/>
              </a:spcAft>
              <a:buClr>
                <a:srgbClr val="434343"/>
              </a:buClr>
              <a:buSzPts val="6000"/>
              <a:buNone/>
              <a:defRPr sz="6000">
                <a:solidFill>
                  <a:srgbClr val="434343"/>
                </a:solidFill>
              </a:defRPr>
            </a:lvl5pPr>
            <a:lvl6pPr lvl="5" rtl="0" algn="ctr">
              <a:lnSpc>
                <a:spcPct val="100000"/>
              </a:lnSpc>
              <a:spcBef>
                <a:spcPts val="0"/>
              </a:spcBef>
              <a:spcAft>
                <a:spcPts val="0"/>
              </a:spcAft>
              <a:buClr>
                <a:srgbClr val="434343"/>
              </a:buClr>
              <a:buSzPts val="6000"/>
              <a:buNone/>
              <a:defRPr sz="6000">
                <a:solidFill>
                  <a:srgbClr val="434343"/>
                </a:solidFill>
              </a:defRPr>
            </a:lvl6pPr>
            <a:lvl7pPr lvl="6" rtl="0" algn="ctr">
              <a:lnSpc>
                <a:spcPct val="100000"/>
              </a:lnSpc>
              <a:spcBef>
                <a:spcPts val="0"/>
              </a:spcBef>
              <a:spcAft>
                <a:spcPts val="0"/>
              </a:spcAft>
              <a:buClr>
                <a:srgbClr val="434343"/>
              </a:buClr>
              <a:buSzPts val="6000"/>
              <a:buNone/>
              <a:defRPr sz="6000">
                <a:solidFill>
                  <a:srgbClr val="434343"/>
                </a:solidFill>
              </a:defRPr>
            </a:lvl7pPr>
            <a:lvl8pPr lvl="7" rtl="0" algn="ctr">
              <a:lnSpc>
                <a:spcPct val="100000"/>
              </a:lnSpc>
              <a:spcBef>
                <a:spcPts val="0"/>
              </a:spcBef>
              <a:spcAft>
                <a:spcPts val="0"/>
              </a:spcAft>
              <a:buClr>
                <a:srgbClr val="434343"/>
              </a:buClr>
              <a:buSzPts val="6000"/>
              <a:buNone/>
              <a:defRPr sz="6000">
                <a:solidFill>
                  <a:srgbClr val="434343"/>
                </a:solidFill>
              </a:defRPr>
            </a:lvl8pPr>
            <a:lvl9pPr lvl="8" rtl="0" algn="ctr">
              <a:lnSpc>
                <a:spcPct val="100000"/>
              </a:lnSpc>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1">
  <p:cSld name="TITLE_1">
    <p:bg>
      <p:bgPr>
        <a:solidFill>
          <a:srgbClr val="FFFFFF"/>
        </a:solidFill>
      </p:bgPr>
    </p:bg>
    <p:spTree>
      <p:nvGrpSpPr>
        <p:cNvPr id="212" name="Shape 212"/>
        <p:cNvGrpSpPr/>
        <p:nvPr/>
      </p:nvGrpSpPr>
      <p:grpSpPr>
        <a:xfrm>
          <a:off x="0" y="0"/>
          <a:ext cx="0" cy="0"/>
          <a:chOff x="0" y="0"/>
          <a:chExt cx="0" cy="0"/>
        </a:xfrm>
      </p:grpSpPr>
      <p:sp>
        <p:nvSpPr>
          <p:cNvPr id="213" name="Google Shape;213;p96"/>
          <p:cNvSpPr/>
          <p:nvPr/>
        </p:nvSpPr>
        <p:spPr>
          <a:xfrm>
            <a:off x="676300" y="321200"/>
            <a:ext cx="4885500" cy="4431600"/>
          </a:xfrm>
          <a:prstGeom prst="rect">
            <a:avLst/>
          </a:prstGeom>
          <a:solidFill>
            <a:srgbClr val="D4C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14" name="Google Shape;214;p96"/>
          <p:cNvSpPr txBox="1"/>
          <p:nvPr>
            <p:ph type="ctrTitle"/>
          </p:nvPr>
        </p:nvSpPr>
        <p:spPr>
          <a:xfrm>
            <a:off x="1610650" y="1856275"/>
            <a:ext cx="6157800" cy="8757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SzPts val="3600"/>
              <a:buNone/>
              <a:defRPr b="1" sz="3600"/>
            </a:lvl1pPr>
            <a:lvl2pPr lvl="1" rtl="0" algn="ctr">
              <a:lnSpc>
                <a:spcPct val="100000"/>
              </a:lnSpc>
              <a:spcBef>
                <a:spcPts val="0"/>
              </a:spcBef>
              <a:spcAft>
                <a:spcPts val="0"/>
              </a:spcAft>
              <a:buClr>
                <a:srgbClr val="434343"/>
              </a:buClr>
              <a:buSzPts val="6000"/>
              <a:buNone/>
              <a:defRPr sz="6000">
                <a:solidFill>
                  <a:srgbClr val="434343"/>
                </a:solidFill>
              </a:defRPr>
            </a:lvl2pPr>
            <a:lvl3pPr lvl="2" rtl="0" algn="ctr">
              <a:lnSpc>
                <a:spcPct val="100000"/>
              </a:lnSpc>
              <a:spcBef>
                <a:spcPts val="0"/>
              </a:spcBef>
              <a:spcAft>
                <a:spcPts val="0"/>
              </a:spcAft>
              <a:buClr>
                <a:srgbClr val="434343"/>
              </a:buClr>
              <a:buSzPts val="6000"/>
              <a:buNone/>
              <a:defRPr sz="6000">
                <a:solidFill>
                  <a:srgbClr val="434343"/>
                </a:solidFill>
              </a:defRPr>
            </a:lvl3pPr>
            <a:lvl4pPr lvl="3" rtl="0" algn="ctr">
              <a:lnSpc>
                <a:spcPct val="100000"/>
              </a:lnSpc>
              <a:spcBef>
                <a:spcPts val="0"/>
              </a:spcBef>
              <a:spcAft>
                <a:spcPts val="0"/>
              </a:spcAft>
              <a:buClr>
                <a:srgbClr val="434343"/>
              </a:buClr>
              <a:buSzPts val="6000"/>
              <a:buNone/>
              <a:defRPr sz="6000">
                <a:solidFill>
                  <a:srgbClr val="434343"/>
                </a:solidFill>
              </a:defRPr>
            </a:lvl4pPr>
            <a:lvl5pPr lvl="4" rtl="0" algn="ctr">
              <a:lnSpc>
                <a:spcPct val="100000"/>
              </a:lnSpc>
              <a:spcBef>
                <a:spcPts val="0"/>
              </a:spcBef>
              <a:spcAft>
                <a:spcPts val="0"/>
              </a:spcAft>
              <a:buClr>
                <a:srgbClr val="434343"/>
              </a:buClr>
              <a:buSzPts val="6000"/>
              <a:buNone/>
              <a:defRPr sz="6000">
                <a:solidFill>
                  <a:srgbClr val="434343"/>
                </a:solidFill>
              </a:defRPr>
            </a:lvl5pPr>
            <a:lvl6pPr lvl="5" rtl="0" algn="ctr">
              <a:lnSpc>
                <a:spcPct val="100000"/>
              </a:lnSpc>
              <a:spcBef>
                <a:spcPts val="0"/>
              </a:spcBef>
              <a:spcAft>
                <a:spcPts val="0"/>
              </a:spcAft>
              <a:buClr>
                <a:srgbClr val="434343"/>
              </a:buClr>
              <a:buSzPts val="6000"/>
              <a:buNone/>
              <a:defRPr sz="6000">
                <a:solidFill>
                  <a:srgbClr val="434343"/>
                </a:solidFill>
              </a:defRPr>
            </a:lvl6pPr>
            <a:lvl7pPr lvl="6" rtl="0" algn="ctr">
              <a:lnSpc>
                <a:spcPct val="100000"/>
              </a:lnSpc>
              <a:spcBef>
                <a:spcPts val="0"/>
              </a:spcBef>
              <a:spcAft>
                <a:spcPts val="0"/>
              </a:spcAft>
              <a:buClr>
                <a:srgbClr val="434343"/>
              </a:buClr>
              <a:buSzPts val="6000"/>
              <a:buNone/>
              <a:defRPr sz="6000">
                <a:solidFill>
                  <a:srgbClr val="434343"/>
                </a:solidFill>
              </a:defRPr>
            </a:lvl7pPr>
            <a:lvl8pPr lvl="7" rtl="0" algn="ctr">
              <a:lnSpc>
                <a:spcPct val="100000"/>
              </a:lnSpc>
              <a:spcBef>
                <a:spcPts val="0"/>
              </a:spcBef>
              <a:spcAft>
                <a:spcPts val="0"/>
              </a:spcAft>
              <a:buClr>
                <a:srgbClr val="434343"/>
              </a:buClr>
              <a:buSzPts val="6000"/>
              <a:buNone/>
              <a:defRPr sz="6000">
                <a:solidFill>
                  <a:srgbClr val="434343"/>
                </a:solidFill>
              </a:defRPr>
            </a:lvl8pPr>
            <a:lvl9pPr lvl="8" rtl="0" algn="ctr">
              <a:lnSpc>
                <a:spcPct val="100000"/>
              </a:lnSpc>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1 1">
  <p:cSld name="TITLE_1_1">
    <p:bg>
      <p:bgPr>
        <a:solidFill>
          <a:srgbClr val="FFFFFF"/>
        </a:solidFill>
      </p:bgPr>
    </p:bg>
    <p:spTree>
      <p:nvGrpSpPr>
        <p:cNvPr id="215" name="Shape 215"/>
        <p:cNvGrpSpPr/>
        <p:nvPr/>
      </p:nvGrpSpPr>
      <p:grpSpPr>
        <a:xfrm>
          <a:off x="0" y="0"/>
          <a:ext cx="0" cy="0"/>
          <a:chOff x="0" y="0"/>
          <a:chExt cx="0" cy="0"/>
        </a:xfrm>
      </p:grpSpPr>
      <p:sp>
        <p:nvSpPr>
          <p:cNvPr id="216" name="Google Shape;216;p97"/>
          <p:cNvSpPr/>
          <p:nvPr/>
        </p:nvSpPr>
        <p:spPr>
          <a:xfrm>
            <a:off x="676300" y="321200"/>
            <a:ext cx="4885500" cy="44316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17" name="Google Shape;217;p97"/>
          <p:cNvSpPr txBox="1"/>
          <p:nvPr>
            <p:ph type="ctrTitle"/>
          </p:nvPr>
        </p:nvSpPr>
        <p:spPr>
          <a:xfrm>
            <a:off x="1610650" y="1856275"/>
            <a:ext cx="6157800" cy="8757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SzPts val="3600"/>
              <a:buNone/>
              <a:defRPr b="1" sz="3600"/>
            </a:lvl1pPr>
            <a:lvl2pPr lvl="1" rtl="0" algn="ctr">
              <a:lnSpc>
                <a:spcPct val="100000"/>
              </a:lnSpc>
              <a:spcBef>
                <a:spcPts val="0"/>
              </a:spcBef>
              <a:spcAft>
                <a:spcPts val="0"/>
              </a:spcAft>
              <a:buClr>
                <a:srgbClr val="434343"/>
              </a:buClr>
              <a:buSzPts val="6000"/>
              <a:buNone/>
              <a:defRPr sz="6000">
                <a:solidFill>
                  <a:srgbClr val="434343"/>
                </a:solidFill>
              </a:defRPr>
            </a:lvl2pPr>
            <a:lvl3pPr lvl="2" rtl="0" algn="ctr">
              <a:lnSpc>
                <a:spcPct val="100000"/>
              </a:lnSpc>
              <a:spcBef>
                <a:spcPts val="0"/>
              </a:spcBef>
              <a:spcAft>
                <a:spcPts val="0"/>
              </a:spcAft>
              <a:buClr>
                <a:srgbClr val="434343"/>
              </a:buClr>
              <a:buSzPts val="6000"/>
              <a:buNone/>
              <a:defRPr sz="6000">
                <a:solidFill>
                  <a:srgbClr val="434343"/>
                </a:solidFill>
              </a:defRPr>
            </a:lvl3pPr>
            <a:lvl4pPr lvl="3" rtl="0" algn="ctr">
              <a:lnSpc>
                <a:spcPct val="100000"/>
              </a:lnSpc>
              <a:spcBef>
                <a:spcPts val="0"/>
              </a:spcBef>
              <a:spcAft>
                <a:spcPts val="0"/>
              </a:spcAft>
              <a:buClr>
                <a:srgbClr val="434343"/>
              </a:buClr>
              <a:buSzPts val="6000"/>
              <a:buNone/>
              <a:defRPr sz="6000">
                <a:solidFill>
                  <a:srgbClr val="434343"/>
                </a:solidFill>
              </a:defRPr>
            </a:lvl4pPr>
            <a:lvl5pPr lvl="4" rtl="0" algn="ctr">
              <a:lnSpc>
                <a:spcPct val="100000"/>
              </a:lnSpc>
              <a:spcBef>
                <a:spcPts val="0"/>
              </a:spcBef>
              <a:spcAft>
                <a:spcPts val="0"/>
              </a:spcAft>
              <a:buClr>
                <a:srgbClr val="434343"/>
              </a:buClr>
              <a:buSzPts val="6000"/>
              <a:buNone/>
              <a:defRPr sz="6000">
                <a:solidFill>
                  <a:srgbClr val="434343"/>
                </a:solidFill>
              </a:defRPr>
            </a:lvl5pPr>
            <a:lvl6pPr lvl="5" rtl="0" algn="ctr">
              <a:lnSpc>
                <a:spcPct val="100000"/>
              </a:lnSpc>
              <a:spcBef>
                <a:spcPts val="0"/>
              </a:spcBef>
              <a:spcAft>
                <a:spcPts val="0"/>
              </a:spcAft>
              <a:buClr>
                <a:srgbClr val="434343"/>
              </a:buClr>
              <a:buSzPts val="6000"/>
              <a:buNone/>
              <a:defRPr sz="6000">
                <a:solidFill>
                  <a:srgbClr val="434343"/>
                </a:solidFill>
              </a:defRPr>
            </a:lvl6pPr>
            <a:lvl7pPr lvl="6" rtl="0" algn="ctr">
              <a:lnSpc>
                <a:spcPct val="100000"/>
              </a:lnSpc>
              <a:spcBef>
                <a:spcPts val="0"/>
              </a:spcBef>
              <a:spcAft>
                <a:spcPts val="0"/>
              </a:spcAft>
              <a:buClr>
                <a:srgbClr val="434343"/>
              </a:buClr>
              <a:buSzPts val="6000"/>
              <a:buNone/>
              <a:defRPr sz="6000">
                <a:solidFill>
                  <a:srgbClr val="434343"/>
                </a:solidFill>
              </a:defRPr>
            </a:lvl7pPr>
            <a:lvl8pPr lvl="7" rtl="0" algn="ctr">
              <a:lnSpc>
                <a:spcPct val="100000"/>
              </a:lnSpc>
              <a:spcBef>
                <a:spcPts val="0"/>
              </a:spcBef>
              <a:spcAft>
                <a:spcPts val="0"/>
              </a:spcAft>
              <a:buClr>
                <a:srgbClr val="434343"/>
              </a:buClr>
              <a:buSzPts val="6000"/>
              <a:buNone/>
              <a:defRPr sz="6000">
                <a:solidFill>
                  <a:srgbClr val="434343"/>
                </a:solidFill>
              </a:defRPr>
            </a:lvl8pPr>
            <a:lvl9pPr lvl="8" rtl="0" algn="ctr">
              <a:lnSpc>
                <a:spcPct val="100000"/>
              </a:lnSpc>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1 1 1">
  <p:cSld name="TITLE_1_1_1">
    <p:bg>
      <p:bgPr>
        <a:solidFill>
          <a:srgbClr val="FFFFFF"/>
        </a:solidFill>
      </p:bgPr>
    </p:bg>
    <p:spTree>
      <p:nvGrpSpPr>
        <p:cNvPr id="218" name="Shape 218"/>
        <p:cNvGrpSpPr/>
        <p:nvPr/>
      </p:nvGrpSpPr>
      <p:grpSpPr>
        <a:xfrm>
          <a:off x="0" y="0"/>
          <a:ext cx="0" cy="0"/>
          <a:chOff x="0" y="0"/>
          <a:chExt cx="0" cy="0"/>
        </a:xfrm>
      </p:grpSpPr>
      <p:sp>
        <p:nvSpPr>
          <p:cNvPr id="219" name="Google Shape;219;p98"/>
          <p:cNvSpPr/>
          <p:nvPr/>
        </p:nvSpPr>
        <p:spPr>
          <a:xfrm>
            <a:off x="676300" y="321200"/>
            <a:ext cx="4885500" cy="4431600"/>
          </a:xfrm>
          <a:prstGeom prst="rect">
            <a:avLst/>
          </a:prstGeom>
          <a:solidFill>
            <a:srgbClr val="AEF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20" name="Google Shape;220;p98"/>
          <p:cNvSpPr txBox="1"/>
          <p:nvPr>
            <p:ph type="ctrTitle"/>
          </p:nvPr>
        </p:nvSpPr>
        <p:spPr>
          <a:xfrm>
            <a:off x="1610650" y="1856275"/>
            <a:ext cx="6157800" cy="8757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SzPts val="3600"/>
              <a:buNone/>
              <a:defRPr b="1" sz="3600"/>
            </a:lvl1pPr>
            <a:lvl2pPr lvl="1" rtl="0" algn="ctr">
              <a:lnSpc>
                <a:spcPct val="100000"/>
              </a:lnSpc>
              <a:spcBef>
                <a:spcPts val="0"/>
              </a:spcBef>
              <a:spcAft>
                <a:spcPts val="0"/>
              </a:spcAft>
              <a:buClr>
                <a:srgbClr val="434343"/>
              </a:buClr>
              <a:buSzPts val="6000"/>
              <a:buNone/>
              <a:defRPr sz="6000">
                <a:solidFill>
                  <a:srgbClr val="434343"/>
                </a:solidFill>
              </a:defRPr>
            </a:lvl2pPr>
            <a:lvl3pPr lvl="2" rtl="0" algn="ctr">
              <a:lnSpc>
                <a:spcPct val="100000"/>
              </a:lnSpc>
              <a:spcBef>
                <a:spcPts val="0"/>
              </a:spcBef>
              <a:spcAft>
                <a:spcPts val="0"/>
              </a:spcAft>
              <a:buClr>
                <a:srgbClr val="434343"/>
              </a:buClr>
              <a:buSzPts val="6000"/>
              <a:buNone/>
              <a:defRPr sz="6000">
                <a:solidFill>
                  <a:srgbClr val="434343"/>
                </a:solidFill>
              </a:defRPr>
            </a:lvl3pPr>
            <a:lvl4pPr lvl="3" rtl="0" algn="ctr">
              <a:lnSpc>
                <a:spcPct val="100000"/>
              </a:lnSpc>
              <a:spcBef>
                <a:spcPts val="0"/>
              </a:spcBef>
              <a:spcAft>
                <a:spcPts val="0"/>
              </a:spcAft>
              <a:buClr>
                <a:srgbClr val="434343"/>
              </a:buClr>
              <a:buSzPts val="6000"/>
              <a:buNone/>
              <a:defRPr sz="6000">
                <a:solidFill>
                  <a:srgbClr val="434343"/>
                </a:solidFill>
              </a:defRPr>
            </a:lvl4pPr>
            <a:lvl5pPr lvl="4" rtl="0" algn="ctr">
              <a:lnSpc>
                <a:spcPct val="100000"/>
              </a:lnSpc>
              <a:spcBef>
                <a:spcPts val="0"/>
              </a:spcBef>
              <a:spcAft>
                <a:spcPts val="0"/>
              </a:spcAft>
              <a:buClr>
                <a:srgbClr val="434343"/>
              </a:buClr>
              <a:buSzPts val="6000"/>
              <a:buNone/>
              <a:defRPr sz="6000">
                <a:solidFill>
                  <a:srgbClr val="434343"/>
                </a:solidFill>
              </a:defRPr>
            </a:lvl5pPr>
            <a:lvl6pPr lvl="5" rtl="0" algn="ctr">
              <a:lnSpc>
                <a:spcPct val="100000"/>
              </a:lnSpc>
              <a:spcBef>
                <a:spcPts val="0"/>
              </a:spcBef>
              <a:spcAft>
                <a:spcPts val="0"/>
              </a:spcAft>
              <a:buClr>
                <a:srgbClr val="434343"/>
              </a:buClr>
              <a:buSzPts val="6000"/>
              <a:buNone/>
              <a:defRPr sz="6000">
                <a:solidFill>
                  <a:srgbClr val="434343"/>
                </a:solidFill>
              </a:defRPr>
            </a:lvl6pPr>
            <a:lvl7pPr lvl="6" rtl="0" algn="ctr">
              <a:lnSpc>
                <a:spcPct val="100000"/>
              </a:lnSpc>
              <a:spcBef>
                <a:spcPts val="0"/>
              </a:spcBef>
              <a:spcAft>
                <a:spcPts val="0"/>
              </a:spcAft>
              <a:buClr>
                <a:srgbClr val="434343"/>
              </a:buClr>
              <a:buSzPts val="6000"/>
              <a:buNone/>
              <a:defRPr sz="6000">
                <a:solidFill>
                  <a:srgbClr val="434343"/>
                </a:solidFill>
              </a:defRPr>
            </a:lvl7pPr>
            <a:lvl8pPr lvl="7" rtl="0" algn="ctr">
              <a:lnSpc>
                <a:spcPct val="100000"/>
              </a:lnSpc>
              <a:spcBef>
                <a:spcPts val="0"/>
              </a:spcBef>
              <a:spcAft>
                <a:spcPts val="0"/>
              </a:spcAft>
              <a:buClr>
                <a:srgbClr val="434343"/>
              </a:buClr>
              <a:buSzPts val="6000"/>
              <a:buNone/>
              <a:defRPr sz="6000">
                <a:solidFill>
                  <a:srgbClr val="434343"/>
                </a:solidFill>
              </a:defRPr>
            </a:lvl8pPr>
            <a:lvl9pPr lvl="8" rtl="0" algn="ctr">
              <a:lnSpc>
                <a:spcPct val="100000"/>
              </a:lnSpc>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1 1 1 1">
  <p:cSld name="TITLE_1_1_1_1">
    <p:bg>
      <p:bgPr>
        <a:solidFill>
          <a:srgbClr val="FFFFFF"/>
        </a:solidFill>
      </p:bgPr>
    </p:bg>
    <p:spTree>
      <p:nvGrpSpPr>
        <p:cNvPr id="221" name="Shape 221"/>
        <p:cNvGrpSpPr/>
        <p:nvPr/>
      </p:nvGrpSpPr>
      <p:grpSpPr>
        <a:xfrm>
          <a:off x="0" y="0"/>
          <a:ext cx="0" cy="0"/>
          <a:chOff x="0" y="0"/>
          <a:chExt cx="0" cy="0"/>
        </a:xfrm>
      </p:grpSpPr>
      <p:sp>
        <p:nvSpPr>
          <p:cNvPr id="222" name="Google Shape;222;p99"/>
          <p:cNvSpPr/>
          <p:nvPr/>
        </p:nvSpPr>
        <p:spPr>
          <a:xfrm>
            <a:off x="676300" y="321200"/>
            <a:ext cx="4885500" cy="4431600"/>
          </a:xfrm>
          <a:prstGeom prst="rect">
            <a:avLst/>
          </a:prstGeom>
          <a:solidFill>
            <a:srgbClr val="FC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23" name="Google Shape;223;p99"/>
          <p:cNvSpPr txBox="1"/>
          <p:nvPr>
            <p:ph type="ctrTitle"/>
          </p:nvPr>
        </p:nvSpPr>
        <p:spPr>
          <a:xfrm>
            <a:off x="1610650" y="1856275"/>
            <a:ext cx="6157800" cy="8757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SzPts val="3600"/>
              <a:buNone/>
              <a:defRPr b="1" sz="3600"/>
            </a:lvl1pPr>
            <a:lvl2pPr lvl="1" rtl="0" algn="ctr">
              <a:lnSpc>
                <a:spcPct val="100000"/>
              </a:lnSpc>
              <a:spcBef>
                <a:spcPts val="0"/>
              </a:spcBef>
              <a:spcAft>
                <a:spcPts val="0"/>
              </a:spcAft>
              <a:buClr>
                <a:srgbClr val="434343"/>
              </a:buClr>
              <a:buSzPts val="6000"/>
              <a:buNone/>
              <a:defRPr sz="6000">
                <a:solidFill>
                  <a:srgbClr val="434343"/>
                </a:solidFill>
              </a:defRPr>
            </a:lvl2pPr>
            <a:lvl3pPr lvl="2" rtl="0" algn="ctr">
              <a:lnSpc>
                <a:spcPct val="100000"/>
              </a:lnSpc>
              <a:spcBef>
                <a:spcPts val="0"/>
              </a:spcBef>
              <a:spcAft>
                <a:spcPts val="0"/>
              </a:spcAft>
              <a:buClr>
                <a:srgbClr val="434343"/>
              </a:buClr>
              <a:buSzPts val="6000"/>
              <a:buNone/>
              <a:defRPr sz="6000">
                <a:solidFill>
                  <a:srgbClr val="434343"/>
                </a:solidFill>
              </a:defRPr>
            </a:lvl3pPr>
            <a:lvl4pPr lvl="3" rtl="0" algn="ctr">
              <a:lnSpc>
                <a:spcPct val="100000"/>
              </a:lnSpc>
              <a:spcBef>
                <a:spcPts val="0"/>
              </a:spcBef>
              <a:spcAft>
                <a:spcPts val="0"/>
              </a:spcAft>
              <a:buClr>
                <a:srgbClr val="434343"/>
              </a:buClr>
              <a:buSzPts val="6000"/>
              <a:buNone/>
              <a:defRPr sz="6000">
                <a:solidFill>
                  <a:srgbClr val="434343"/>
                </a:solidFill>
              </a:defRPr>
            </a:lvl4pPr>
            <a:lvl5pPr lvl="4" rtl="0" algn="ctr">
              <a:lnSpc>
                <a:spcPct val="100000"/>
              </a:lnSpc>
              <a:spcBef>
                <a:spcPts val="0"/>
              </a:spcBef>
              <a:spcAft>
                <a:spcPts val="0"/>
              </a:spcAft>
              <a:buClr>
                <a:srgbClr val="434343"/>
              </a:buClr>
              <a:buSzPts val="6000"/>
              <a:buNone/>
              <a:defRPr sz="6000">
                <a:solidFill>
                  <a:srgbClr val="434343"/>
                </a:solidFill>
              </a:defRPr>
            </a:lvl5pPr>
            <a:lvl6pPr lvl="5" rtl="0" algn="ctr">
              <a:lnSpc>
                <a:spcPct val="100000"/>
              </a:lnSpc>
              <a:spcBef>
                <a:spcPts val="0"/>
              </a:spcBef>
              <a:spcAft>
                <a:spcPts val="0"/>
              </a:spcAft>
              <a:buClr>
                <a:srgbClr val="434343"/>
              </a:buClr>
              <a:buSzPts val="6000"/>
              <a:buNone/>
              <a:defRPr sz="6000">
                <a:solidFill>
                  <a:srgbClr val="434343"/>
                </a:solidFill>
              </a:defRPr>
            </a:lvl6pPr>
            <a:lvl7pPr lvl="6" rtl="0" algn="ctr">
              <a:lnSpc>
                <a:spcPct val="100000"/>
              </a:lnSpc>
              <a:spcBef>
                <a:spcPts val="0"/>
              </a:spcBef>
              <a:spcAft>
                <a:spcPts val="0"/>
              </a:spcAft>
              <a:buClr>
                <a:srgbClr val="434343"/>
              </a:buClr>
              <a:buSzPts val="6000"/>
              <a:buNone/>
              <a:defRPr sz="6000">
                <a:solidFill>
                  <a:srgbClr val="434343"/>
                </a:solidFill>
              </a:defRPr>
            </a:lvl7pPr>
            <a:lvl8pPr lvl="7" rtl="0" algn="ctr">
              <a:lnSpc>
                <a:spcPct val="100000"/>
              </a:lnSpc>
              <a:spcBef>
                <a:spcPts val="0"/>
              </a:spcBef>
              <a:spcAft>
                <a:spcPts val="0"/>
              </a:spcAft>
              <a:buClr>
                <a:srgbClr val="434343"/>
              </a:buClr>
              <a:buSzPts val="6000"/>
              <a:buNone/>
              <a:defRPr sz="6000">
                <a:solidFill>
                  <a:srgbClr val="434343"/>
                </a:solidFill>
              </a:defRPr>
            </a:lvl8pPr>
            <a:lvl9pPr lvl="8" rtl="0" algn="ctr">
              <a:lnSpc>
                <a:spcPct val="100000"/>
              </a:lnSpc>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1 1 1 1 1">
  <p:cSld name="TITLE_1_1_1_1_1">
    <p:bg>
      <p:bgPr>
        <a:solidFill>
          <a:srgbClr val="FFFFFF"/>
        </a:solidFill>
      </p:bgPr>
    </p:bg>
    <p:spTree>
      <p:nvGrpSpPr>
        <p:cNvPr id="224" name="Shape 224"/>
        <p:cNvGrpSpPr/>
        <p:nvPr/>
      </p:nvGrpSpPr>
      <p:grpSpPr>
        <a:xfrm>
          <a:off x="0" y="0"/>
          <a:ext cx="0" cy="0"/>
          <a:chOff x="0" y="0"/>
          <a:chExt cx="0" cy="0"/>
        </a:xfrm>
      </p:grpSpPr>
      <p:sp>
        <p:nvSpPr>
          <p:cNvPr id="225" name="Google Shape;225;p100"/>
          <p:cNvSpPr/>
          <p:nvPr/>
        </p:nvSpPr>
        <p:spPr>
          <a:xfrm>
            <a:off x="676300" y="321200"/>
            <a:ext cx="4885500" cy="4431600"/>
          </a:xfrm>
          <a:prstGeom prst="rect">
            <a:avLst/>
          </a:prstGeom>
          <a:solidFill>
            <a:srgbClr val="FCF6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26" name="Google Shape;226;p100"/>
          <p:cNvSpPr txBox="1"/>
          <p:nvPr>
            <p:ph type="ctrTitle"/>
          </p:nvPr>
        </p:nvSpPr>
        <p:spPr>
          <a:xfrm>
            <a:off x="1610650" y="1856275"/>
            <a:ext cx="6157800" cy="10260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SzPts val="3600"/>
              <a:buNone/>
              <a:defRPr b="1" sz="3600"/>
            </a:lvl1pPr>
            <a:lvl2pPr lvl="1" rtl="0" algn="ctr">
              <a:lnSpc>
                <a:spcPct val="100000"/>
              </a:lnSpc>
              <a:spcBef>
                <a:spcPts val="0"/>
              </a:spcBef>
              <a:spcAft>
                <a:spcPts val="0"/>
              </a:spcAft>
              <a:buClr>
                <a:srgbClr val="434343"/>
              </a:buClr>
              <a:buSzPts val="6000"/>
              <a:buNone/>
              <a:defRPr sz="6000">
                <a:solidFill>
                  <a:srgbClr val="434343"/>
                </a:solidFill>
              </a:defRPr>
            </a:lvl2pPr>
            <a:lvl3pPr lvl="2" rtl="0" algn="ctr">
              <a:lnSpc>
                <a:spcPct val="100000"/>
              </a:lnSpc>
              <a:spcBef>
                <a:spcPts val="0"/>
              </a:spcBef>
              <a:spcAft>
                <a:spcPts val="0"/>
              </a:spcAft>
              <a:buClr>
                <a:srgbClr val="434343"/>
              </a:buClr>
              <a:buSzPts val="6000"/>
              <a:buNone/>
              <a:defRPr sz="6000">
                <a:solidFill>
                  <a:srgbClr val="434343"/>
                </a:solidFill>
              </a:defRPr>
            </a:lvl3pPr>
            <a:lvl4pPr lvl="3" rtl="0" algn="ctr">
              <a:lnSpc>
                <a:spcPct val="100000"/>
              </a:lnSpc>
              <a:spcBef>
                <a:spcPts val="0"/>
              </a:spcBef>
              <a:spcAft>
                <a:spcPts val="0"/>
              </a:spcAft>
              <a:buClr>
                <a:srgbClr val="434343"/>
              </a:buClr>
              <a:buSzPts val="6000"/>
              <a:buNone/>
              <a:defRPr sz="6000">
                <a:solidFill>
                  <a:srgbClr val="434343"/>
                </a:solidFill>
              </a:defRPr>
            </a:lvl4pPr>
            <a:lvl5pPr lvl="4" rtl="0" algn="ctr">
              <a:lnSpc>
                <a:spcPct val="100000"/>
              </a:lnSpc>
              <a:spcBef>
                <a:spcPts val="0"/>
              </a:spcBef>
              <a:spcAft>
                <a:spcPts val="0"/>
              </a:spcAft>
              <a:buClr>
                <a:srgbClr val="434343"/>
              </a:buClr>
              <a:buSzPts val="6000"/>
              <a:buNone/>
              <a:defRPr sz="6000">
                <a:solidFill>
                  <a:srgbClr val="434343"/>
                </a:solidFill>
              </a:defRPr>
            </a:lvl5pPr>
            <a:lvl6pPr lvl="5" rtl="0" algn="ctr">
              <a:lnSpc>
                <a:spcPct val="100000"/>
              </a:lnSpc>
              <a:spcBef>
                <a:spcPts val="0"/>
              </a:spcBef>
              <a:spcAft>
                <a:spcPts val="0"/>
              </a:spcAft>
              <a:buClr>
                <a:srgbClr val="434343"/>
              </a:buClr>
              <a:buSzPts val="6000"/>
              <a:buNone/>
              <a:defRPr sz="6000">
                <a:solidFill>
                  <a:srgbClr val="434343"/>
                </a:solidFill>
              </a:defRPr>
            </a:lvl6pPr>
            <a:lvl7pPr lvl="6" rtl="0" algn="ctr">
              <a:lnSpc>
                <a:spcPct val="100000"/>
              </a:lnSpc>
              <a:spcBef>
                <a:spcPts val="0"/>
              </a:spcBef>
              <a:spcAft>
                <a:spcPts val="0"/>
              </a:spcAft>
              <a:buClr>
                <a:srgbClr val="434343"/>
              </a:buClr>
              <a:buSzPts val="6000"/>
              <a:buNone/>
              <a:defRPr sz="6000">
                <a:solidFill>
                  <a:srgbClr val="434343"/>
                </a:solidFill>
              </a:defRPr>
            </a:lvl7pPr>
            <a:lvl8pPr lvl="7" rtl="0" algn="ctr">
              <a:lnSpc>
                <a:spcPct val="100000"/>
              </a:lnSpc>
              <a:spcBef>
                <a:spcPts val="0"/>
              </a:spcBef>
              <a:spcAft>
                <a:spcPts val="0"/>
              </a:spcAft>
              <a:buClr>
                <a:srgbClr val="434343"/>
              </a:buClr>
              <a:buSzPts val="6000"/>
              <a:buNone/>
              <a:defRPr sz="6000">
                <a:solidFill>
                  <a:srgbClr val="434343"/>
                </a:solidFill>
              </a:defRPr>
            </a:lvl8pPr>
            <a:lvl9pPr lvl="8" rtl="0" algn="ctr">
              <a:lnSpc>
                <a:spcPct val="100000"/>
              </a:lnSpc>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1 1 1 1 1 1">
  <p:cSld name="TITLE_1_1_1_1_1_1">
    <p:bg>
      <p:bgPr>
        <a:solidFill>
          <a:srgbClr val="FFFFFF"/>
        </a:solidFill>
      </p:bgPr>
    </p:bg>
    <p:spTree>
      <p:nvGrpSpPr>
        <p:cNvPr id="227" name="Shape 227"/>
        <p:cNvGrpSpPr/>
        <p:nvPr/>
      </p:nvGrpSpPr>
      <p:grpSpPr>
        <a:xfrm>
          <a:off x="0" y="0"/>
          <a:ext cx="0" cy="0"/>
          <a:chOff x="0" y="0"/>
          <a:chExt cx="0" cy="0"/>
        </a:xfrm>
      </p:grpSpPr>
      <p:sp>
        <p:nvSpPr>
          <p:cNvPr id="228" name="Google Shape;228;p101"/>
          <p:cNvSpPr/>
          <p:nvPr/>
        </p:nvSpPr>
        <p:spPr>
          <a:xfrm>
            <a:off x="676300" y="321200"/>
            <a:ext cx="4885500" cy="4431600"/>
          </a:xfrm>
          <a:prstGeom prst="rect">
            <a:avLst/>
          </a:prstGeom>
          <a:solidFill>
            <a:srgbClr val="C1CF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29" name="Google Shape;229;p101"/>
          <p:cNvSpPr txBox="1"/>
          <p:nvPr>
            <p:ph type="ctrTitle"/>
          </p:nvPr>
        </p:nvSpPr>
        <p:spPr>
          <a:xfrm>
            <a:off x="1610650" y="1856275"/>
            <a:ext cx="6157800" cy="10260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lgn="l">
              <a:lnSpc>
                <a:spcPct val="100000"/>
              </a:lnSpc>
              <a:spcBef>
                <a:spcPts val="0"/>
              </a:spcBef>
              <a:spcAft>
                <a:spcPts val="0"/>
              </a:spcAft>
              <a:buSzPts val="3600"/>
              <a:buNone/>
              <a:defRPr b="1" sz="3600"/>
            </a:lvl1pPr>
            <a:lvl2pPr lvl="1" rtl="0" algn="ctr">
              <a:lnSpc>
                <a:spcPct val="100000"/>
              </a:lnSpc>
              <a:spcBef>
                <a:spcPts val="0"/>
              </a:spcBef>
              <a:spcAft>
                <a:spcPts val="0"/>
              </a:spcAft>
              <a:buClr>
                <a:srgbClr val="434343"/>
              </a:buClr>
              <a:buSzPts val="6000"/>
              <a:buNone/>
              <a:defRPr sz="6000">
                <a:solidFill>
                  <a:srgbClr val="434343"/>
                </a:solidFill>
              </a:defRPr>
            </a:lvl2pPr>
            <a:lvl3pPr lvl="2" rtl="0" algn="ctr">
              <a:lnSpc>
                <a:spcPct val="100000"/>
              </a:lnSpc>
              <a:spcBef>
                <a:spcPts val="0"/>
              </a:spcBef>
              <a:spcAft>
                <a:spcPts val="0"/>
              </a:spcAft>
              <a:buClr>
                <a:srgbClr val="434343"/>
              </a:buClr>
              <a:buSzPts val="6000"/>
              <a:buNone/>
              <a:defRPr sz="6000">
                <a:solidFill>
                  <a:srgbClr val="434343"/>
                </a:solidFill>
              </a:defRPr>
            </a:lvl3pPr>
            <a:lvl4pPr lvl="3" rtl="0" algn="ctr">
              <a:lnSpc>
                <a:spcPct val="100000"/>
              </a:lnSpc>
              <a:spcBef>
                <a:spcPts val="0"/>
              </a:spcBef>
              <a:spcAft>
                <a:spcPts val="0"/>
              </a:spcAft>
              <a:buClr>
                <a:srgbClr val="434343"/>
              </a:buClr>
              <a:buSzPts val="6000"/>
              <a:buNone/>
              <a:defRPr sz="6000">
                <a:solidFill>
                  <a:srgbClr val="434343"/>
                </a:solidFill>
              </a:defRPr>
            </a:lvl4pPr>
            <a:lvl5pPr lvl="4" rtl="0" algn="ctr">
              <a:lnSpc>
                <a:spcPct val="100000"/>
              </a:lnSpc>
              <a:spcBef>
                <a:spcPts val="0"/>
              </a:spcBef>
              <a:spcAft>
                <a:spcPts val="0"/>
              </a:spcAft>
              <a:buClr>
                <a:srgbClr val="434343"/>
              </a:buClr>
              <a:buSzPts val="6000"/>
              <a:buNone/>
              <a:defRPr sz="6000">
                <a:solidFill>
                  <a:srgbClr val="434343"/>
                </a:solidFill>
              </a:defRPr>
            </a:lvl5pPr>
            <a:lvl6pPr lvl="5" rtl="0" algn="ctr">
              <a:lnSpc>
                <a:spcPct val="100000"/>
              </a:lnSpc>
              <a:spcBef>
                <a:spcPts val="0"/>
              </a:spcBef>
              <a:spcAft>
                <a:spcPts val="0"/>
              </a:spcAft>
              <a:buClr>
                <a:srgbClr val="434343"/>
              </a:buClr>
              <a:buSzPts val="6000"/>
              <a:buNone/>
              <a:defRPr sz="6000">
                <a:solidFill>
                  <a:srgbClr val="434343"/>
                </a:solidFill>
              </a:defRPr>
            </a:lvl6pPr>
            <a:lvl7pPr lvl="6" rtl="0" algn="ctr">
              <a:lnSpc>
                <a:spcPct val="100000"/>
              </a:lnSpc>
              <a:spcBef>
                <a:spcPts val="0"/>
              </a:spcBef>
              <a:spcAft>
                <a:spcPts val="0"/>
              </a:spcAft>
              <a:buClr>
                <a:srgbClr val="434343"/>
              </a:buClr>
              <a:buSzPts val="6000"/>
              <a:buNone/>
              <a:defRPr sz="6000">
                <a:solidFill>
                  <a:srgbClr val="434343"/>
                </a:solidFill>
              </a:defRPr>
            </a:lvl7pPr>
            <a:lvl8pPr lvl="7" rtl="0" algn="ctr">
              <a:lnSpc>
                <a:spcPct val="100000"/>
              </a:lnSpc>
              <a:spcBef>
                <a:spcPts val="0"/>
              </a:spcBef>
              <a:spcAft>
                <a:spcPts val="0"/>
              </a:spcAft>
              <a:buClr>
                <a:srgbClr val="434343"/>
              </a:buClr>
              <a:buSzPts val="6000"/>
              <a:buNone/>
              <a:defRPr sz="6000">
                <a:solidFill>
                  <a:srgbClr val="434343"/>
                </a:solidFill>
              </a:defRPr>
            </a:lvl8pPr>
            <a:lvl9pPr lvl="8" rtl="0" algn="ctr">
              <a:lnSpc>
                <a:spcPct val="100000"/>
              </a:lnSpc>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rgbClr val="FFFFFF"/>
        </a:solidFill>
      </p:bgPr>
    </p:bg>
    <p:spTree>
      <p:nvGrpSpPr>
        <p:cNvPr id="230" name="Shape 230"/>
        <p:cNvGrpSpPr/>
        <p:nvPr/>
      </p:nvGrpSpPr>
      <p:grpSpPr>
        <a:xfrm>
          <a:off x="0" y="0"/>
          <a:ext cx="0" cy="0"/>
          <a:chOff x="0" y="0"/>
          <a:chExt cx="0" cy="0"/>
        </a:xfrm>
      </p:grpSpPr>
      <p:sp>
        <p:nvSpPr>
          <p:cNvPr id="231" name="Google Shape;231;p102"/>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232" name="Google Shape;232;p102"/>
          <p:cNvSpPr txBox="1"/>
          <p:nvPr>
            <p:ph idx="1" type="subTitle"/>
          </p:nvPr>
        </p:nvSpPr>
        <p:spPr>
          <a:xfrm>
            <a:off x="4696224" y="1709442"/>
            <a:ext cx="33672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233" name="Google Shape;233;p10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34" name="Google Shape;234;p102"/>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35" name="Google Shape;235;p102"/>
          <p:cNvSpPr txBox="1"/>
          <p:nvPr>
            <p:ph idx="2" type="title"/>
          </p:nvPr>
        </p:nvSpPr>
        <p:spPr>
          <a:xfrm>
            <a:off x="4696225" y="1198788"/>
            <a:ext cx="5311200" cy="68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236" name="Google Shape;236;p102"/>
          <p:cNvSpPr txBox="1"/>
          <p:nvPr>
            <p:ph idx="3" type="subTitle"/>
          </p:nvPr>
        </p:nvSpPr>
        <p:spPr>
          <a:xfrm>
            <a:off x="4696224" y="2836672"/>
            <a:ext cx="33672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237" name="Google Shape;237;p102"/>
          <p:cNvSpPr txBox="1"/>
          <p:nvPr>
            <p:ph idx="4" type="title"/>
          </p:nvPr>
        </p:nvSpPr>
        <p:spPr>
          <a:xfrm>
            <a:off x="4696225" y="2326013"/>
            <a:ext cx="5311200" cy="68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238" name="Google Shape;238;p102"/>
          <p:cNvSpPr txBox="1"/>
          <p:nvPr>
            <p:ph idx="5" type="subTitle"/>
          </p:nvPr>
        </p:nvSpPr>
        <p:spPr>
          <a:xfrm>
            <a:off x="4696224" y="3967490"/>
            <a:ext cx="33672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239" name="Google Shape;239;p102"/>
          <p:cNvSpPr txBox="1"/>
          <p:nvPr>
            <p:ph idx="6" type="title"/>
          </p:nvPr>
        </p:nvSpPr>
        <p:spPr>
          <a:xfrm>
            <a:off x="4696225" y="3453254"/>
            <a:ext cx="5311200" cy="68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240" name="Google Shape;240;p102"/>
          <p:cNvSpPr/>
          <p:nvPr/>
        </p:nvSpPr>
        <p:spPr>
          <a:xfrm>
            <a:off x="0" y="0"/>
            <a:ext cx="2855700" cy="5143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02"/>
          <p:cNvSpPr/>
          <p:nvPr/>
        </p:nvSpPr>
        <p:spPr>
          <a:xfrm>
            <a:off x="3582225" y="142617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02"/>
          <p:cNvSpPr/>
          <p:nvPr/>
        </p:nvSpPr>
        <p:spPr>
          <a:xfrm>
            <a:off x="3582225" y="2553400"/>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02"/>
          <p:cNvSpPr/>
          <p:nvPr/>
        </p:nvSpPr>
        <p:spPr>
          <a:xfrm>
            <a:off x="3582225" y="3680625"/>
            <a:ext cx="838800" cy="8199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02"/>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1"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5" name="Google Shape;245;p102"/>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1"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6" name="Google Shape;246;p102"/>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1"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p:cSld name="BIG_NUMBER_3">
    <p:bg>
      <p:bgPr>
        <a:solidFill>
          <a:srgbClr val="FFFFFF"/>
        </a:solidFill>
      </p:bgPr>
    </p:bg>
    <p:spTree>
      <p:nvGrpSpPr>
        <p:cNvPr id="26" name="Shape 26"/>
        <p:cNvGrpSpPr/>
        <p:nvPr/>
      </p:nvGrpSpPr>
      <p:grpSpPr>
        <a:xfrm>
          <a:off x="0" y="0"/>
          <a:ext cx="0" cy="0"/>
          <a:chOff x="0" y="0"/>
          <a:chExt cx="0" cy="0"/>
        </a:xfrm>
      </p:grpSpPr>
      <p:sp>
        <p:nvSpPr>
          <p:cNvPr id="27" name="Google Shape;27;p69"/>
          <p:cNvSpPr/>
          <p:nvPr/>
        </p:nvSpPr>
        <p:spPr>
          <a:xfrm>
            <a:off x="406950" y="352200"/>
            <a:ext cx="8330100" cy="4311000"/>
          </a:xfrm>
          <a:prstGeom prst="rect">
            <a:avLst/>
          </a:prstGeom>
          <a:solidFill>
            <a:srgbClr val="90B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6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9" name="Google Shape;29;p69"/>
          <p:cNvSpPr txBox="1"/>
          <p:nvPr>
            <p:ph idx="1" type="subTitle"/>
          </p:nvPr>
        </p:nvSpPr>
        <p:spPr>
          <a:xfrm>
            <a:off x="656400" y="2481925"/>
            <a:ext cx="78336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None/>
              <a:defRPr sz="28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30" name="Google Shape;30;p69"/>
          <p:cNvSpPr txBox="1"/>
          <p:nvPr>
            <p:ph type="title"/>
          </p:nvPr>
        </p:nvSpPr>
        <p:spPr>
          <a:xfrm>
            <a:off x="516500" y="2009200"/>
            <a:ext cx="8134800" cy="48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b="1" sz="6000"/>
            </a:lvl1pPr>
            <a:lvl2pPr lvl="1" rtl="0" algn="l">
              <a:lnSpc>
                <a:spcPct val="100000"/>
              </a:lnSpc>
              <a:spcBef>
                <a:spcPts val="0"/>
              </a:spcBef>
              <a:spcAft>
                <a:spcPts val="0"/>
              </a:spcAft>
              <a:buSzPts val="7200"/>
              <a:buNone/>
              <a:defRPr sz="7200"/>
            </a:lvl2pPr>
            <a:lvl3pPr lvl="2" rtl="0" algn="l">
              <a:lnSpc>
                <a:spcPct val="100000"/>
              </a:lnSpc>
              <a:spcBef>
                <a:spcPts val="0"/>
              </a:spcBef>
              <a:spcAft>
                <a:spcPts val="0"/>
              </a:spcAft>
              <a:buSzPts val="7200"/>
              <a:buNone/>
              <a:defRPr sz="7200"/>
            </a:lvl3pPr>
            <a:lvl4pPr lvl="3" rtl="0" algn="l">
              <a:lnSpc>
                <a:spcPct val="100000"/>
              </a:lnSpc>
              <a:spcBef>
                <a:spcPts val="0"/>
              </a:spcBef>
              <a:spcAft>
                <a:spcPts val="0"/>
              </a:spcAft>
              <a:buSzPts val="7200"/>
              <a:buNone/>
              <a:defRPr sz="7200"/>
            </a:lvl4pPr>
            <a:lvl5pPr lvl="4" rtl="0" algn="l">
              <a:lnSpc>
                <a:spcPct val="100000"/>
              </a:lnSpc>
              <a:spcBef>
                <a:spcPts val="0"/>
              </a:spcBef>
              <a:spcAft>
                <a:spcPts val="0"/>
              </a:spcAft>
              <a:buSzPts val="7200"/>
              <a:buNone/>
              <a:defRPr sz="7200"/>
            </a:lvl5pPr>
            <a:lvl6pPr lvl="5" rtl="0" algn="l">
              <a:lnSpc>
                <a:spcPct val="100000"/>
              </a:lnSpc>
              <a:spcBef>
                <a:spcPts val="0"/>
              </a:spcBef>
              <a:spcAft>
                <a:spcPts val="0"/>
              </a:spcAft>
              <a:buSzPts val="7200"/>
              <a:buNone/>
              <a:defRPr sz="7200"/>
            </a:lvl6pPr>
            <a:lvl7pPr lvl="6" rtl="0" algn="l">
              <a:lnSpc>
                <a:spcPct val="100000"/>
              </a:lnSpc>
              <a:spcBef>
                <a:spcPts val="0"/>
              </a:spcBef>
              <a:spcAft>
                <a:spcPts val="0"/>
              </a:spcAft>
              <a:buSzPts val="7200"/>
              <a:buNone/>
              <a:defRPr sz="7200"/>
            </a:lvl7pPr>
            <a:lvl8pPr lvl="7" rtl="0" algn="l">
              <a:lnSpc>
                <a:spcPct val="100000"/>
              </a:lnSpc>
              <a:spcBef>
                <a:spcPts val="0"/>
              </a:spcBef>
              <a:spcAft>
                <a:spcPts val="0"/>
              </a:spcAft>
              <a:buSzPts val="7200"/>
              <a:buNone/>
              <a:defRPr sz="7200"/>
            </a:lvl8pPr>
            <a:lvl9pPr lvl="8" rtl="0" algn="l">
              <a:lnSpc>
                <a:spcPct val="100000"/>
              </a:lnSpc>
              <a:spcBef>
                <a:spcPts val="0"/>
              </a:spcBef>
              <a:spcAft>
                <a:spcPts val="0"/>
              </a:spcAft>
              <a:buSzPts val="7200"/>
              <a:buNone/>
              <a:defRPr sz="72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p:cSld name="SECTION_HEADER_3">
    <p:bg>
      <p:bgPr>
        <a:solidFill>
          <a:srgbClr val="FFFFFF"/>
        </a:solidFill>
      </p:bgPr>
    </p:bg>
    <p:spTree>
      <p:nvGrpSpPr>
        <p:cNvPr id="247" name="Shape 247"/>
        <p:cNvGrpSpPr/>
        <p:nvPr/>
      </p:nvGrpSpPr>
      <p:grpSpPr>
        <a:xfrm>
          <a:off x="0" y="0"/>
          <a:ext cx="0" cy="0"/>
          <a:chOff x="0" y="0"/>
          <a:chExt cx="0" cy="0"/>
        </a:xfrm>
      </p:grpSpPr>
      <p:sp>
        <p:nvSpPr>
          <p:cNvPr id="248" name="Google Shape;248;p103"/>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249" name="Google Shape;249;p103"/>
          <p:cNvSpPr txBox="1"/>
          <p:nvPr>
            <p:ph idx="1" type="subTitle"/>
          </p:nvPr>
        </p:nvSpPr>
        <p:spPr>
          <a:xfrm>
            <a:off x="4696224" y="1709442"/>
            <a:ext cx="33672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250" name="Google Shape;250;p10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51" name="Google Shape;251;p103"/>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52" name="Google Shape;252;p103"/>
          <p:cNvSpPr txBox="1"/>
          <p:nvPr>
            <p:ph idx="2" type="title"/>
          </p:nvPr>
        </p:nvSpPr>
        <p:spPr>
          <a:xfrm>
            <a:off x="4696225" y="1198788"/>
            <a:ext cx="5311200" cy="68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253" name="Google Shape;253;p103"/>
          <p:cNvSpPr txBox="1"/>
          <p:nvPr>
            <p:ph idx="3" type="subTitle"/>
          </p:nvPr>
        </p:nvSpPr>
        <p:spPr>
          <a:xfrm>
            <a:off x="4696224" y="2836672"/>
            <a:ext cx="33672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254" name="Google Shape;254;p103"/>
          <p:cNvSpPr txBox="1"/>
          <p:nvPr>
            <p:ph idx="4" type="title"/>
          </p:nvPr>
        </p:nvSpPr>
        <p:spPr>
          <a:xfrm>
            <a:off x="4696225" y="2326013"/>
            <a:ext cx="5311200" cy="68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255" name="Google Shape;255;p103"/>
          <p:cNvSpPr txBox="1"/>
          <p:nvPr>
            <p:ph idx="5" type="subTitle"/>
          </p:nvPr>
        </p:nvSpPr>
        <p:spPr>
          <a:xfrm>
            <a:off x="4696224" y="3967490"/>
            <a:ext cx="33672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256" name="Google Shape;256;p103"/>
          <p:cNvSpPr txBox="1"/>
          <p:nvPr>
            <p:ph idx="6" type="title"/>
          </p:nvPr>
        </p:nvSpPr>
        <p:spPr>
          <a:xfrm>
            <a:off x="4696225" y="3453254"/>
            <a:ext cx="5311200" cy="68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257" name="Google Shape;257;p103"/>
          <p:cNvSpPr/>
          <p:nvPr/>
        </p:nvSpPr>
        <p:spPr>
          <a:xfrm>
            <a:off x="0" y="0"/>
            <a:ext cx="2855700" cy="51435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03"/>
          <p:cNvSpPr/>
          <p:nvPr/>
        </p:nvSpPr>
        <p:spPr>
          <a:xfrm>
            <a:off x="3582225" y="1426175"/>
            <a:ext cx="838800" cy="8199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03"/>
          <p:cNvSpPr/>
          <p:nvPr/>
        </p:nvSpPr>
        <p:spPr>
          <a:xfrm>
            <a:off x="3582225" y="2553400"/>
            <a:ext cx="838800" cy="8199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03"/>
          <p:cNvSpPr/>
          <p:nvPr/>
        </p:nvSpPr>
        <p:spPr>
          <a:xfrm>
            <a:off x="3582225" y="3680625"/>
            <a:ext cx="838800" cy="8199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03"/>
          <p:cNvSpPr txBox="1"/>
          <p:nvPr>
            <p:ph idx="7" type="title"/>
          </p:nvPr>
        </p:nvSpPr>
        <p:spPr>
          <a:xfrm>
            <a:off x="3372225" y="1518275"/>
            <a:ext cx="1258800" cy="63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1"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2" name="Google Shape;262;p103"/>
          <p:cNvSpPr txBox="1"/>
          <p:nvPr>
            <p:ph idx="8" type="title"/>
          </p:nvPr>
        </p:nvSpPr>
        <p:spPr>
          <a:xfrm>
            <a:off x="3372225" y="2645500"/>
            <a:ext cx="1258800" cy="63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1"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3" name="Google Shape;263;p103"/>
          <p:cNvSpPr txBox="1"/>
          <p:nvPr>
            <p:ph idx="9" type="title"/>
          </p:nvPr>
        </p:nvSpPr>
        <p:spPr>
          <a:xfrm>
            <a:off x="3372225" y="3772725"/>
            <a:ext cx="1258800" cy="63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1"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2">
  <p:cSld name="SECTION_HEADER_3_1">
    <p:bg>
      <p:bgPr>
        <a:solidFill>
          <a:srgbClr val="FFFFFF"/>
        </a:solidFill>
      </p:bgPr>
    </p:bg>
    <p:spTree>
      <p:nvGrpSpPr>
        <p:cNvPr id="264" name="Shape 264"/>
        <p:cNvGrpSpPr/>
        <p:nvPr/>
      </p:nvGrpSpPr>
      <p:grpSpPr>
        <a:xfrm>
          <a:off x="0" y="0"/>
          <a:ext cx="0" cy="0"/>
          <a:chOff x="0" y="0"/>
          <a:chExt cx="0" cy="0"/>
        </a:xfrm>
      </p:grpSpPr>
      <p:sp>
        <p:nvSpPr>
          <p:cNvPr id="265" name="Google Shape;265;p104"/>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266" name="Google Shape;266;p104"/>
          <p:cNvSpPr txBox="1"/>
          <p:nvPr>
            <p:ph idx="1" type="subTitle"/>
          </p:nvPr>
        </p:nvSpPr>
        <p:spPr>
          <a:xfrm>
            <a:off x="3172226" y="1709450"/>
            <a:ext cx="54465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8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267" name="Google Shape;267;p10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68" name="Google Shape;268;p104"/>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69" name="Google Shape;269;p104"/>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270" name="Google Shape;270;p104"/>
          <p:cNvSpPr/>
          <p:nvPr/>
        </p:nvSpPr>
        <p:spPr>
          <a:xfrm>
            <a:off x="0" y="0"/>
            <a:ext cx="2855700" cy="51435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red">
  <p:cSld name="SECTION_HEADER_3_1_1_1">
    <p:bg>
      <p:bgPr>
        <a:solidFill>
          <a:srgbClr val="FFFFFF"/>
        </a:solidFill>
      </p:bgPr>
    </p:bg>
    <p:spTree>
      <p:nvGrpSpPr>
        <p:cNvPr id="271" name="Shape 271"/>
        <p:cNvGrpSpPr/>
        <p:nvPr/>
      </p:nvGrpSpPr>
      <p:grpSpPr>
        <a:xfrm>
          <a:off x="0" y="0"/>
          <a:ext cx="0" cy="0"/>
          <a:chOff x="0" y="0"/>
          <a:chExt cx="0" cy="0"/>
        </a:xfrm>
      </p:grpSpPr>
      <p:sp>
        <p:nvSpPr>
          <p:cNvPr id="272" name="Google Shape;272;p105"/>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273" name="Google Shape;273;p105"/>
          <p:cNvSpPr txBox="1"/>
          <p:nvPr>
            <p:ph idx="1" type="subTitle"/>
          </p:nvPr>
        </p:nvSpPr>
        <p:spPr>
          <a:xfrm>
            <a:off x="3172226" y="1709450"/>
            <a:ext cx="54465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8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274" name="Google Shape;274;p10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75" name="Google Shape;275;p105"/>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76" name="Google Shape;276;p105"/>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277" name="Google Shape;277;p105"/>
          <p:cNvSpPr/>
          <p:nvPr/>
        </p:nvSpPr>
        <p:spPr>
          <a:xfrm>
            <a:off x="0" y="0"/>
            <a:ext cx="2855700" cy="5143500"/>
          </a:xfrm>
          <a:prstGeom prst="rect">
            <a:avLst/>
          </a:prstGeom>
          <a:solidFill>
            <a:srgbClr val="FC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purple">
  <p:cSld name="SECTION_HEADER_3_1_1_1_1">
    <p:bg>
      <p:bgPr>
        <a:solidFill>
          <a:srgbClr val="FFFFFF"/>
        </a:solidFill>
      </p:bgPr>
    </p:bg>
    <p:spTree>
      <p:nvGrpSpPr>
        <p:cNvPr id="278" name="Shape 278"/>
        <p:cNvGrpSpPr/>
        <p:nvPr/>
      </p:nvGrpSpPr>
      <p:grpSpPr>
        <a:xfrm>
          <a:off x="0" y="0"/>
          <a:ext cx="0" cy="0"/>
          <a:chOff x="0" y="0"/>
          <a:chExt cx="0" cy="0"/>
        </a:xfrm>
      </p:grpSpPr>
      <p:sp>
        <p:nvSpPr>
          <p:cNvPr id="279" name="Google Shape;279;p106"/>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280" name="Google Shape;280;p106"/>
          <p:cNvSpPr txBox="1"/>
          <p:nvPr>
            <p:ph idx="1" type="subTitle"/>
          </p:nvPr>
        </p:nvSpPr>
        <p:spPr>
          <a:xfrm>
            <a:off x="3172226" y="1709450"/>
            <a:ext cx="54465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8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281" name="Google Shape;281;p10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82" name="Google Shape;282;p106"/>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83" name="Google Shape;283;p106"/>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284" name="Google Shape;284;p106"/>
          <p:cNvSpPr/>
          <p:nvPr/>
        </p:nvSpPr>
        <p:spPr>
          <a:xfrm>
            <a:off x="0" y="0"/>
            <a:ext cx="2855700" cy="5143500"/>
          </a:xfrm>
          <a:prstGeom prst="rect">
            <a:avLst/>
          </a:prstGeom>
          <a:solidFill>
            <a:srgbClr val="D4C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blue">
  <p:cSld name="SECTION_HEADER_3_1_1_1_1_1">
    <p:bg>
      <p:bgPr>
        <a:solidFill>
          <a:srgbClr val="FFFFFF"/>
        </a:solidFill>
      </p:bgPr>
    </p:bg>
    <p:spTree>
      <p:nvGrpSpPr>
        <p:cNvPr id="285" name="Shape 285"/>
        <p:cNvGrpSpPr/>
        <p:nvPr/>
      </p:nvGrpSpPr>
      <p:grpSpPr>
        <a:xfrm>
          <a:off x="0" y="0"/>
          <a:ext cx="0" cy="0"/>
          <a:chOff x="0" y="0"/>
          <a:chExt cx="0" cy="0"/>
        </a:xfrm>
      </p:grpSpPr>
      <p:sp>
        <p:nvSpPr>
          <p:cNvPr id="286" name="Google Shape;286;p107"/>
          <p:cNvSpPr txBox="1"/>
          <p:nvPr>
            <p:ph type="title"/>
          </p:nvPr>
        </p:nvSpPr>
        <p:spPr>
          <a:xfrm>
            <a:off x="4698275" y="189950"/>
            <a:ext cx="53112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287" name="Google Shape;287;p107"/>
          <p:cNvSpPr txBox="1"/>
          <p:nvPr>
            <p:ph idx="1" type="subTitle"/>
          </p:nvPr>
        </p:nvSpPr>
        <p:spPr>
          <a:xfrm>
            <a:off x="3172226" y="1709450"/>
            <a:ext cx="54465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800"/>
            </a:lvl1pPr>
            <a:lvl2pPr lvl="1" rtl="0" algn="l">
              <a:lnSpc>
                <a:spcPct val="100000"/>
              </a:lnSpc>
              <a:spcBef>
                <a:spcPts val="0"/>
              </a:spcBef>
              <a:spcAft>
                <a:spcPts val="0"/>
              </a:spcAft>
              <a:buSzPts val="1400"/>
              <a:buNone/>
              <a:defRPr sz="1200"/>
            </a:lvl2pPr>
            <a:lvl3pPr lvl="2" rtl="0" algn="l">
              <a:lnSpc>
                <a:spcPct val="100000"/>
              </a:lnSpc>
              <a:spcBef>
                <a:spcPts val="0"/>
              </a:spcBef>
              <a:spcAft>
                <a:spcPts val="0"/>
              </a:spcAft>
              <a:buSzPts val="1300"/>
              <a:buNone/>
              <a:defRPr sz="1200"/>
            </a:lvl3pPr>
            <a:lvl4pPr lvl="3" rtl="0" algn="l">
              <a:lnSpc>
                <a:spcPct val="100000"/>
              </a:lnSpc>
              <a:spcBef>
                <a:spcPts val="0"/>
              </a:spcBef>
              <a:spcAft>
                <a:spcPts val="0"/>
              </a:spcAft>
              <a:buSzPts val="1300"/>
              <a:buNone/>
              <a:defRPr sz="1200"/>
            </a:lvl4pPr>
            <a:lvl5pPr lvl="4" rtl="0" algn="l">
              <a:lnSpc>
                <a:spcPct val="100000"/>
              </a:lnSpc>
              <a:spcBef>
                <a:spcPts val="0"/>
              </a:spcBef>
              <a:spcAft>
                <a:spcPts val="0"/>
              </a:spcAft>
              <a:buSzPts val="1200"/>
              <a:buNone/>
              <a:defRPr sz="1200"/>
            </a:lvl5pPr>
            <a:lvl6pPr lvl="5" rtl="0" algn="l">
              <a:lnSpc>
                <a:spcPct val="100000"/>
              </a:lnSpc>
              <a:spcBef>
                <a:spcPts val="0"/>
              </a:spcBef>
              <a:spcAft>
                <a:spcPts val="0"/>
              </a:spcAft>
              <a:buSzPts val="1200"/>
              <a:buNone/>
              <a:defRPr sz="1200"/>
            </a:lvl6pPr>
            <a:lvl7pPr lvl="6" rtl="0" algn="l">
              <a:lnSpc>
                <a:spcPct val="100000"/>
              </a:lnSpc>
              <a:spcBef>
                <a:spcPts val="0"/>
              </a:spcBef>
              <a:spcAft>
                <a:spcPts val="0"/>
              </a:spcAft>
              <a:buSzPts val="1100"/>
              <a:buNone/>
              <a:defRPr sz="1200"/>
            </a:lvl7pPr>
            <a:lvl8pPr lvl="7" rtl="0" algn="l">
              <a:lnSpc>
                <a:spcPct val="100000"/>
              </a:lnSpc>
              <a:spcBef>
                <a:spcPts val="0"/>
              </a:spcBef>
              <a:spcAft>
                <a:spcPts val="0"/>
              </a:spcAft>
              <a:buSzPts val="1100"/>
              <a:buNone/>
              <a:defRPr sz="1200"/>
            </a:lvl8pPr>
            <a:lvl9pPr lvl="8" rtl="0" algn="l">
              <a:lnSpc>
                <a:spcPct val="100000"/>
              </a:lnSpc>
              <a:spcBef>
                <a:spcPts val="0"/>
              </a:spcBef>
              <a:spcAft>
                <a:spcPts val="0"/>
              </a:spcAft>
              <a:buSzPts val="1000"/>
              <a:buNone/>
              <a:defRPr sz="1200"/>
            </a:lvl9pPr>
          </a:lstStyle>
          <a:p/>
        </p:txBody>
      </p:sp>
      <p:sp>
        <p:nvSpPr>
          <p:cNvPr id="288" name="Google Shape;288;p10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289" name="Google Shape;289;p107"/>
          <p:cNvSpPr/>
          <p:nvPr/>
        </p:nvSpPr>
        <p:spPr>
          <a:xfrm>
            <a:off x="45720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290" name="Google Shape;290;p107"/>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Clr>
                <a:srgbClr val="FFFFFF"/>
              </a:buClr>
              <a:buSzPts val="1800"/>
              <a:buNone/>
              <a:defRPr sz="1800">
                <a:solidFill>
                  <a:srgbClr val="FFFFFF"/>
                </a:solidFill>
              </a:defRPr>
            </a:lvl2pPr>
            <a:lvl3pPr lvl="2" rtl="0" algn="l">
              <a:lnSpc>
                <a:spcPct val="100000"/>
              </a:lnSpc>
              <a:spcBef>
                <a:spcPts val="0"/>
              </a:spcBef>
              <a:spcAft>
                <a:spcPts val="0"/>
              </a:spcAft>
              <a:buClr>
                <a:srgbClr val="FFFFFF"/>
              </a:buClr>
              <a:buSzPts val="1800"/>
              <a:buNone/>
              <a:defRPr sz="1800">
                <a:solidFill>
                  <a:srgbClr val="FFFFFF"/>
                </a:solidFill>
              </a:defRPr>
            </a:lvl3pPr>
            <a:lvl4pPr lvl="3" rtl="0" algn="l">
              <a:lnSpc>
                <a:spcPct val="100000"/>
              </a:lnSpc>
              <a:spcBef>
                <a:spcPts val="0"/>
              </a:spcBef>
              <a:spcAft>
                <a:spcPts val="0"/>
              </a:spcAft>
              <a:buClr>
                <a:srgbClr val="FFFFFF"/>
              </a:buClr>
              <a:buSzPts val="1800"/>
              <a:buNone/>
              <a:defRPr sz="1800">
                <a:solidFill>
                  <a:srgbClr val="FFFFFF"/>
                </a:solidFill>
              </a:defRPr>
            </a:lvl4pPr>
            <a:lvl5pPr lvl="4" rtl="0" algn="l">
              <a:lnSpc>
                <a:spcPct val="100000"/>
              </a:lnSpc>
              <a:spcBef>
                <a:spcPts val="0"/>
              </a:spcBef>
              <a:spcAft>
                <a:spcPts val="0"/>
              </a:spcAft>
              <a:buClr>
                <a:srgbClr val="FFFFFF"/>
              </a:buClr>
              <a:buSzPts val="1800"/>
              <a:buNone/>
              <a:defRPr sz="1800">
                <a:solidFill>
                  <a:srgbClr val="FFFFFF"/>
                </a:solidFill>
              </a:defRPr>
            </a:lvl5pPr>
            <a:lvl6pPr lvl="5" rtl="0" algn="l">
              <a:lnSpc>
                <a:spcPct val="100000"/>
              </a:lnSpc>
              <a:spcBef>
                <a:spcPts val="0"/>
              </a:spcBef>
              <a:spcAft>
                <a:spcPts val="0"/>
              </a:spcAft>
              <a:buClr>
                <a:srgbClr val="FFFFFF"/>
              </a:buClr>
              <a:buSzPts val="1800"/>
              <a:buNone/>
              <a:defRPr sz="1800">
                <a:solidFill>
                  <a:srgbClr val="FFFFFF"/>
                </a:solidFill>
              </a:defRPr>
            </a:lvl6pPr>
            <a:lvl7pPr lvl="6" rtl="0" algn="l">
              <a:lnSpc>
                <a:spcPct val="100000"/>
              </a:lnSpc>
              <a:spcBef>
                <a:spcPts val="0"/>
              </a:spcBef>
              <a:spcAft>
                <a:spcPts val="0"/>
              </a:spcAft>
              <a:buClr>
                <a:srgbClr val="FFFFFF"/>
              </a:buClr>
              <a:buSzPts val="1800"/>
              <a:buNone/>
              <a:defRPr sz="1800">
                <a:solidFill>
                  <a:srgbClr val="FFFFFF"/>
                </a:solidFill>
              </a:defRPr>
            </a:lvl7pPr>
            <a:lvl8pPr lvl="7" rtl="0" algn="l">
              <a:lnSpc>
                <a:spcPct val="100000"/>
              </a:lnSpc>
              <a:spcBef>
                <a:spcPts val="0"/>
              </a:spcBef>
              <a:spcAft>
                <a:spcPts val="0"/>
              </a:spcAft>
              <a:buClr>
                <a:srgbClr val="FFFFFF"/>
              </a:buClr>
              <a:buSzPts val="1800"/>
              <a:buNone/>
              <a:defRPr sz="1800">
                <a:solidFill>
                  <a:srgbClr val="FFFFFF"/>
                </a:solidFill>
              </a:defRPr>
            </a:lvl8pPr>
            <a:lvl9pPr lvl="8" rtl="0" algn="l">
              <a:lnSpc>
                <a:spcPct val="100000"/>
              </a:lnSpc>
              <a:spcBef>
                <a:spcPts val="0"/>
              </a:spcBef>
              <a:spcAft>
                <a:spcPts val="0"/>
              </a:spcAft>
              <a:buClr>
                <a:srgbClr val="FFFFFF"/>
              </a:buClr>
              <a:buSzPts val="1800"/>
              <a:buNone/>
              <a:defRPr sz="1800">
                <a:solidFill>
                  <a:srgbClr val="FFFFFF"/>
                </a:solidFill>
              </a:defRPr>
            </a:lvl9pPr>
          </a:lstStyle>
          <a:p/>
        </p:txBody>
      </p:sp>
      <p:sp>
        <p:nvSpPr>
          <p:cNvPr id="291" name="Google Shape;291;p107"/>
          <p:cNvSpPr/>
          <p:nvPr/>
        </p:nvSpPr>
        <p:spPr>
          <a:xfrm>
            <a:off x="0" y="0"/>
            <a:ext cx="2855700" cy="5143500"/>
          </a:xfrm>
          <a:prstGeom prst="rect">
            <a:avLst/>
          </a:prstGeom>
          <a:solidFill>
            <a:srgbClr val="90B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rgbClr val="FFFFFF"/>
        </a:solidFill>
      </p:bgPr>
    </p:bg>
    <p:spTree>
      <p:nvGrpSpPr>
        <p:cNvPr id="292" name="Shape 292"/>
        <p:cNvGrpSpPr/>
        <p:nvPr/>
      </p:nvGrpSpPr>
      <p:grpSpPr>
        <a:xfrm>
          <a:off x="0" y="0"/>
          <a:ext cx="0" cy="0"/>
          <a:chOff x="0" y="0"/>
          <a:chExt cx="0" cy="0"/>
        </a:xfrm>
      </p:grpSpPr>
      <p:sp>
        <p:nvSpPr>
          <p:cNvPr id="293" name="Google Shape;293;p108"/>
          <p:cNvSpPr txBox="1"/>
          <p:nvPr>
            <p:ph type="title"/>
          </p:nvPr>
        </p:nvSpPr>
        <p:spPr>
          <a:xfrm>
            <a:off x="570047" y="993900"/>
            <a:ext cx="30555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294" name="Google Shape;294;p108"/>
          <p:cNvSpPr txBox="1"/>
          <p:nvPr>
            <p:ph idx="1" type="subTitle"/>
          </p:nvPr>
        </p:nvSpPr>
        <p:spPr>
          <a:xfrm>
            <a:off x="614775" y="2564775"/>
            <a:ext cx="29208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sp>
        <p:nvSpPr>
          <p:cNvPr id="295" name="Google Shape;295;p10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296" name="Google Shape;296;p108"/>
          <p:cNvCxnSpPr/>
          <p:nvPr/>
        </p:nvCxnSpPr>
        <p:spPr>
          <a:xfrm>
            <a:off x="678525" y="2060575"/>
            <a:ext cx="676200" cy="0"/>
          </a:xfrm>
          <a:prstGeom prst="straightConnector1">
            <a:avLst/>
          </a:prstGeom>
          <a:noFill/>
          <a:ln cap="flat" cmpd="sng" w="76200">
            <a:solidFill>
              <a:srgbClr val="87EAD9"/>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rgbClr val="FFFFFF"/>
        </a:solidFill>
      </p:bgPr>
    </p:bg>
    <p:spTree>
      <p:nvGrpSpPr>
        <p:cNvPr id="297" name="Shape 297"/>
        <p:cNvGrpSpPr/>
        <p:nvPr/>
      </p:nvGrpSpPr>
      <p:grpSpPr>
        <a:xfrm>
          <a:off x="0" y="0"/>
          <a:ext cx="0" cy="0"/>
          <a:chOff x="0" y="0"/>
          <a:chExt cx="0" cy="0"/>
        </a:xfrm>
      </p:grpSpPr>
      <p:sp>
        <p:nvSpPr>
          <p:cNvPr id="298" name="Google Shape;298;p109"/>
          <p:cNvSpPr/>
          <p:nvPr/>
        </p:nvSpPr>
        <p:spPr>
          <a:xfrm>
            <a:off x="1395500" y="892500"/>
            <a:ext cx="6189000" cy="2731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09"/>
          <p:cNvSpPr txBox="1"/>
          <p:nvPr>
            <p:ph idx="1" type="subTitle"/>
          </p:nvPr>
        </p:nvSpPr>
        <p:spPr>
          <a:xfrm>
            <a:off x="1894475" y="1126950"/>
            <a:ext cx="5397600" cy="2100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b="1" sz="3000">
                <a:solidFill>
                  <a:srgbClr val="434343"/>
                </a:solidFill>
                <a:latin typeface="Ubuntu"/>
                <a:ea typeface="Ubuntu"/>
                <a:cs typeface="Ubuntu"/>
                <a:sym typeface="Ubuntu"/>
              </a:defRPr>
            </a:lvl1pPr>
            <a:lvl2pPr lvl="1" rtl="0" algn="l">
              <a:lnSpc>
                <a:spcPct val="100000"/>
              </a:lnSpc>
              <a:spcBef>
                <a:spcPts val="0"/>
              </a:spcBef>
              <a:spcAft>
                <a:spcPts val="0"/>
              </a:spcAft>
              <a:buSzPts val="1400"/>
              <a:buNone/>
              <a:defRPr b="1">
                <a:solidFill>
                  <a:srgbClr val="434343"/>
                </a:solidFill>
                <a:latin typeface="Arvo"/>
                <a:ea typeface="Arvo"/>
                <a:cs typeface="Arvo"/>
                <a:sym typeface="Arvo"/>
              </a:defRPr>
            </a:lvl2pPr>
            <a:lvl3pPr lvl="2" rtl="0" algn="l">
              <a:lnSpc>
                <a:spcPct val="100000"/>
              </a:lnSpc>
              <a:spcBef>
                <a:spcPts val="0"/>
              </a:spcBef>
              <a:spcAft>
                <a:spcPts val="0"/>
              </a:spcAft>
              <a:buSzPts val="1300"/>
              <a:buNone/>
              <a:defRPr b="1">
                <a:solidFill>
                  <a:srgbClr val="434343"/>
                </a:solidFill>
                <a:latin typeface="Arvo"/>
                <a:ea typeface="Arvo"/>
                <a:cs typeface="Arvo"/>
                <a:sym typeface="Arvo"/>
              </a:defRPr>
            </a:lvl3pPr>
            <a:lvl4pPr lvl="3" rtl="0" algn="l">
              <a:lnSpc>
                <a:spcPct val="100000"/>
              </a:lnSpc>
              <a:spcBef>
                <a:spcPts val="0"/>
              </a:spcBef>
              <a:spcAft>
                <a:spcPts val="0"/>
              </a:spcAft>
              <a:buSzPts val="1300"/>
              <a:buNone/>
              <a:defRPr b="1">
                <a:solidFill>
                  <a:srgbClr val="434343"/>
                </a:solidFill>
                <a:latin typeface="Arvo"/>
                <a:ea typeface="Arvo"/>
                <a:cs typeface="Arvo"/>
                <a:sym typeface="Arvo"/>
              </a:defRPr>
            </a:lvl4pPr>
            <a:lvl5pPr lvl="4" rtl="0" algn="l">
              <a:lnSpc>
                <a:spcPct val="100000"/>
              </a:lnSpc>
              <a:spcBef>
                <a:spcPts val="0"/>
              </a:spcBef>
              <a:spcAft>
                <a:spcPts val="0"/>
              </a:spcAft>
              <a:buSzPts val="1200"/>
              <a:buNone/>
              <a:defRPr b="1">
                <a:solidFill>
                  <a:srgbClr val="434343"/>
                </a:solidFill>
                <a:latin typeface="Arvo"/>
                <a:ea typeface="Arvo"/>
                <a:cs typeface="Arvo"/>
                <a:sym typeface="Arvo"/>
              </a:defRPr>
            </a:lvl5pPr>
            <a:lvl6pPr lvl="5" rtl="0" algn="l">
              <a:lnSpc>
                <a:spcPct val="100000"/>
              </a:lnSpc>
              <a:spcBef>
                <a:spcPts val="0"/>
              </a:spcBef>
              <a:spcAft>
                <a:spcPts val="0"/>
              </a:spcAft>
              <a:buSzPts val="1200"/>
              <a:buNone/>
              <a:defRPr b="1">
                <a:solidFill>
                  <a:srgbClr val="434343"/>
                </a:solidFill>
                <a:latin typeface="Arvo"/>
                <a:ea typeface="Arvo"/>
                <a:cs typeface="Arvo"/>
                <a:sym typeface="Arvo"/>
              </a:defRPr>
            </a:lvl6pPr>
            <a:lvl7pPr lvl="6" rtl="0" algn="l">
              <a:lnSpc>
                <a:spcPct val="100000"/>
              </a:lnSpc>
              <a:spcBef>
                <a:spcPts val="0"/>
              </a:spcBef>
              <a:spcAft>
                <a:spcPts val="0"/>
              </a:spcAft>
              <a:buSzPts val="1100"/>
              <a:buNone/>
              <a:defRPr b="1">
                <a:solidFill>
                  <a:srgbClr val="434343"/>
                </a:solidFill>
                <a:latin typeface="Arvo"/>
                <a:ea typeface="Arvo"/>
                <a:cs typeface="Arvo"/>
                <a:sym typeface="Arvo"/>
              </a:defRPr>
            </a:lvl7pPr>
            <a:lvl8pPr lvl="7" rtl="0" algn="l">
              <a:lnSpc>
                <a:spcPct val="100000"/>
              </a:lnSpc>
              <a:spcBef>
                <a:spcPts val="0"/>
              </a:spcBef>
              <a:spcAft>
                <a:spcPts val="0"/>
              </a:spcAft>
              <a:buSzPts val="1100"/>
              <a:buNone/>
              <a:defRPr b="1">
                <a:solidFill>
                  <a:srgbClr val="434343"/>
                </a:solidFill>
                <a:latin typeface="Arvo"/>
                <a:ea typeface="Arvo"/>
                <a:cs typeface="Arvo"/>
                <a:sym typeface="Arvo"/>
              </a:defRPr>
            </a:lvl8pPr>
            <a:lvl9pPr lvl="8" rtl="0" algn="l">
              <a:lnSpc>
                <a:spcPct val="100000"/>
              </a:lnSpc>
              <a:spcBef>
                <a:spcPts val="0"/>
              </a:spcBef>
              <a:spcAft>
                <a:spcPts val="0"/>
              </a:spcAft>
              <a:buSzPts val="1000"/>
              <a:buNone/>
              <a:defRPr b="1">
                <a:solidFill>
                  <a:srgbClr val="434343"/>
                </a:solidFill>
                <a:latin typeface="Arvo"/>
                <a:ea typeface="Arvo"/>
                <a:cs typeface="Arvo"/>
                <a:sym typeface="Arvo"/>
              </a:defRPr>
            </a:lvl9pPr>
          </a:lstStyle>
          <a:p/>
        </p:txBody>
      </p:sp>
      <p:sp>
        <p:nvSpPr>
          <p:cNvPr id="300" name="Google Shape;300;p10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301" name="Google Shape;301;p109"/>
          <p:cNvSpPr txBox="1"/>
          <p:nvPr>
            <p:ph idx="2" type="subTitle"/>
          </p:nvPr>
        </p:nvSpPr>
        <p:spPr>
          <a:xfrm>
            <a:off x="1894475" y="2977400"/>
            <a:ext cx="29208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solidFill>
                  <a:srgbClr val="FFFFFF"/>
                </a:solidFill>
              </a:defRPr>
            </a:lvl1pPr>
            <a:lvl2pPr lvl="1" rtl="0" algn="l">
              <a:lnSpc>
                <a:spcPct val="100000"/>
              </a:lnSpc>
              <a:spcBef>
                <a:spcPts val="0"/>
              </a:spcBef>
              <a:spcAft>
                <a:spcPts val="0"/>
              </a:spcAft>
              <a:buSzPts val="1400"/>
              <a:buNone/>
              <a:defRPr>
                <a:solidFill>
                  <a:srgbClr val="FFFFFF"/>
                </a:solidFill>
              </a:defRPr>
            </a:lvl2pPr>
            <a:lvl3pPr lvl="2" rtl="0" algn="l">
              <a:lnSpc>
                <a:spcPct val="100000"/>
              </a:lnSpc>
              <a:spcBef>
                <a:spcPts val="0"/>
              </a:spcBef>
              <a:spcAft>
                <a:spcPts val="0"/>
              </a:spcAft>
              <a:buSzPts val="1300"/>
              <a:buNone/>
              <a:defRPr>
                <a:solidFill>
                  <a:srgbClr val="FFFFFF"/>
                </a:solidFill>
              </a:defRPr>
            </a:lvl3pPr>
            <a:lvl4pPr lvl="3" rtl="0" algn="l">
              <a:lnSpc>
                <a:spcPct val="100000"/>
              </a:lnSpc>
              <a:spcBef>
                <a:spcPts val="0"/>
              </a:spcBef>
              <a:spcAft>
                <a:spcPts val="0"/>
              </a:spcAft>
              <a:buSzPts val="1300"/>
              <a:buNone/>
              <a:defRPr>
                <a:solidFill>
                  <a:srgbClr val="FFFFFF"/>
                </a:solidFill>
              </a:defRPr>
            </a:lvl4pPr>
            <a:lvl5pPr lvl="4" rtl="0" algn="l">
              <a:lnSpc>
                <a:spcPct val="100000"/>
              </a:lnSpc>
              <a:spcBef>
                <a:spcPts val="0"/>
              </a:spcBef>
              <a:spcAft>
                <a:spcPts val="0"/>
              </a:spcAft>
              <a:buSzPts val="1200"/>
              <a:buNone/>
              <a:defRPr>
                <a:solidFill>
                  <a:srgbClr val="FFFFFF"/>
                </a:solidFill>
              </a:defRPr>
            </a:lvl5pPr>
            <a:lvl6pPr lvl="5" rtl="0" algn="l">
              <a:lnSpc>
                <a:spcPct val="100000"/>
              </a:lnSpc>
              <a:spcBef>
                <a:spcPts val="0"/>
              </a:spcBef>
              <a:spcAft>
                <a:spcPts val="0"/>
              </a:spcAft>
              <a:buSzPts val="1200"/>
              <a:buNone/>
              <a:defRPr>
                <a:solidFill>
                  <a:srgbClr val="FFFFFF"/>
                </a:solidFill>
              </a:defRPr>
            </a:lvl6pPr>
            <a:lvl7pPr lvl="6" rtl="0" algn="l">
              <a:lnSpc>
                <a:spcPct val="100000"/>
              </a:lnSpc>
              <a:spcBef>
                <a:spcPts val="0"/>
              </a:spcBef>
              <a:spcAft>
                <a:spcPts val="0"/>
              </a:spcAft>
              <a:buSzPts val="1100"/>
              <a:buNone/>
              <a:defRPr>
                <a:solidFill>
                  <a:srgbClr val="FFFFFF"/>
                </a:solidFill>
              </a:defRPr>
            </a:lvl7pPr>
            <a:lvl8pPr lvl="7" rtl="0" algn="l">
              <a:lnSpc>
                <a:spcPct val="100000"/>
              </a:lnSpc>
              <a:spcBef>
                <a:spcPts val="0"/>
              </a:spcBef>
              <a:spcAft>
                <a:spcPts val="0"/>
              </a:spcAft>
              <a:buSzPts val="1100"/>
              <a:buNone/>
              <a:defRPr>
                <a:solidFill>
                  <a:srgbClr val="FFFFFF"/>
                </a:solidFill>
              </a:defRPr>
            </a:lvl8pPr>
            <a:lvl9pPr lvl="8" rtl="0" algn="l">
              <a:lnSpc>
                <a:spcPct val="100000"/>
              </a:lnSpc>
              <a:spcBef>
                <a:spcPts val="0"/>
              </a:spcBef>
              <a:spcAft>
                <a:spcPts val="0"/>
              </a:spcAft>
              <a:buSzPts val="1000"/>
              <a:buNone/>
              <a:defRPr>
                <a:solidFill>
                  <a:srgbClr val="FFFFFF"/>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turq">
  <p:cSld name="CUSTOM_8">
    <p:bg>
      <p:bgPr>
        <a:solidFill>
          <a:srgbClr val="FFFFFF"/>
        </a:solidFill>
      </p:bgPr>
    </p:bg>
    <p:spTree>
      <p:nvGrpSpPr>
        <p:cNvPr id="302" name="Shape 302"/>
        <p:cNvGrpSpPr/>
        <p:nvPr/>
      </p:nvGrpSpPr>
      <p:grpSpPr>
        <a:xfrm>
          <a:off x="0" y="0"/>
          <a:ext cx="0" cy="0"/>
          <a:chOff x="0" y="0"/>
          <a:chExt cx="0" cy="0"/>
        </a:xfrm>
      </p:grpSpPr>
      <p:sp>
        <p:nvSpPr>
          <p:cNvPr id="303" name="Google Shape;303;p110"/>
          <p:cNvSpPr/>
          <p:nvPr/>
        </p:nvSpPr>
        <p:spPr>
          <a:xfrm>
            <a:off x="1395500" y="892500"/>
            <a:ext cx="6189000" cy="2731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10"/>
          <p:cNvSpPr txBox="1"/>
          <p:nvPr>
            <p:ph idx="1" type="subTitle"/>
          </p:nvPr>
        </p:nvSpPr>
        <p:spPr>
          <a:xfrm>
            <a:off x="1633250" y="1126950"/>
            <a:ext cx="5658900" cy="2100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3000">
                <a:solidFill>
                  <a:srgbClr val="434343"/>
                </a:solidFill>
                <a:latin typeface="Ubuntu"/>
                <a:ea typeface="Ubuntu"/>
                <a:cs typeface="Ubuntu"/>
                <a:sym typeface="Ubuntu"/>
              </a:defRPr>
            </a:lvl1pPr>
            <a:lvl2pPr lvl="1" rtl="0" algn="l">
              <a:lnSpc>
                <a:spcPct val="100000"/>
              </a:lnSpc>
              <a:spcBef>
                <a:spcPts val="0"/>
              </a:spcBef>
              <a:spcAft>
                <a:spcPts val="0"/>
              </a:spcAft>
              <a:buSzPts val="1400"/>
              <a:buNone/>
              <a:defRPr b="1">
                <a:solidFill>
                  <a:srgbClr val="434343"/>
                </a:solidFill>
                <a:latin typeface="Arvo"/>
                <a:ea typeface="Arvo"/>
                <a:cs typeface="Arvo"/>
                <a:sym typeface="Arvo"/>
              </a:defRPr>
            </a:lvl2pPr>
            <a:lvl3pPr lvl="2" rtl="0" algn="l">
              <a:lnSpc>
                <a:spcPct val="100000"/>
              </a:lnSpc>
              <a:spcBef>
                <a:spcPts val="0"/>
              </a:spcBef>
              <a:spcAft>
                <a:spcPts val="0"/>
              </a:spcAft>
              <a:buSzPts val="1300"/>
              <a:buNone/>
              <a:defRPr b="1">
                <a:solidFill>
                  <a:srgbClr val="434343"/>
                </a:solidFill>
                <a:latin typeface="Arvo"/>
                <a:ea typeface="Arvo"/>
                <a:cs typeface="Arvo"/>
                <a:sym typeface="Arvo"/>
              </a:defRPr>
            </a:lvl3pPr>
            <a:lvl4pPr lvl="3" rtl="0" algn="l">
              <a:lnSpc>
                <a:spcPct val="100000"/>
              </a:lnSpc>
              <a:spcBef>
                <a:spcPts val="0"/>
              </a:spcBef>
              <a:spcAft>
                <a:spcPts val="0"/>
              </a:spcAft>
              <a:buSzPts val="1300"/>
              <a:buNone/>
              <a:defRPr b="1">
                <a:solidFill>
                  <a:srgbClr val="434343"/>
                </a:solidFill>
                <a:latin typeface="Arvo"/>
                <a:ea typeface="Arvo"/>
                <a:cs typeface="Arvo"/>
                <a:sym typeface="Arvo"/>
              </a:defRPr>
            </a:lvl4pPr>
            <a:lvl5pPr lvl="4" rtl="0" algn="l">
              <a:lnSpc>
                <a:spcPct val="100000"/>
              </a:lnSpc>
              <a:spcBef>
                <a:spcPts val="0"/>
              </a:spcBef>
              <a:spcAft>
                <a:spcPts val="0"/>
              </a:spcAft>
              <a:buSzPts val="1200"/>
              <a:buNone/>
              <a:defRPr b="1">
                <a:solidFill>
                  <a:srgbClr val="434343"/>
                </a:solidFill>
                <a:latin typeface="Arvo"/>
                <a:ea typeface="Arvo"/>
                <a:cs typeface="Arvo"/>
                <a:sym typeface="Arvo"/>
              </a:defRPr>
            </a:lvl5pPr>
            <a:lvl6pPr lvl="5" rtl="0" algn="l">
              <a:lnSpc>
                <a:spcPct val="100000"/>
              </a:lnSpc>
              <a:spcBef>
                <a:spcPts val="0"/>
              </a:spcBef>
              <a:spcAft>
                <a:spcPts val="0"/>
              </a:spcAft>
              <a:buSzPts val="1200"/>
              <a:buNone/>
              <a:defRPr b="1">
                <a:solidFill>
                  <a:srgbClr val="434343"/>
                </a:solidFill>
                <a:latin typeface="Arvo"/>
                <a:ea typeface="Arvo"/>
                <a:cs typeface="Arvo"/>
                <a:sym typeface="Arvo"/>
              </a:defRPr>
            </a:lvl6pPr>
            <a:lvl7pPr lvl="6" rtl="0" algn="l">
              <a:lnSpc>
                <a:spcPct val="100000"/>
              </a:lnSpc>
              <a:spcBef>
                <a:spcPts val="0"/>
              </a:spcBef>
              <a:spcAft>
                <a:spcPts val="0"/>
              </a:spcAft>
              <a:buSzPts val="1100"/>
              <a:buNone/>
              <a:defRPr b="1">
                <a:solidFill>
                  <a:srgbClr val="434343"/>
                </a:solidFill>
                <a:latin typeface="Arvo"/>
                <a:ea typeface="Arvo"/>
                <a:cs typeface="Arvo"/>
                <a:sym typeface="Arvo"/>
              </a:defRPr>
            </a:lvl7pPr>
            <a:lvl8pPr lvl="7" rtl="0" algn="l">
              <a:lnSpc>
                <a:spcPct val="100000"/>
              </a:lnSpc>
              <a:spcBef>
                <a:spcPts val="0"/>
              </a:spcBef>
              <a:spcAft>
                <a:spcPts val="0"/>
              </a:spcAft>
              <a:buSzPts val="1100"/>
              <a:buNone/>
              <a:defRPr b="1">
                <a:solidFill>
                  <a:srgbClr val="434343"/>
                </a:solidFill>
                <a:latin typeface="Arvo"/>
                <a:ea typeface="Arvo"/>
                <a:cs typeface="Arvo"/>
                <a:sym typeface="Arvo"/>
              </a:defRPr>
            </a:lvl8pPr>
            <a:lvl9pPr lvl="8" rtl="0" algn="l">
              <a:lnSpc>
                <a:spcPct val="100000"/>
              </a:lnSpc>
              <a:spcBef>
                <a:spcPts val="0"/>
              </a:spcBef>
              <a:spcAft>
                <a:spcPts val="0"/>
              </a:spcAft>
              <a:buSzPts val="1000"/>
              <a:buNone/>
              <a:defRPr b="1">
                <a:solidFill>
                  <a:srgbClr val="434343"/>
                </a:solidFill>
                <a:latin typeface="Arvo"/>
                <a:ea typeface="Arvo"/>
                <a:cs typeface="Arvo"/>
                <a:sym typeface="Arvo"/>
              </a:defRPr>
            </a:lvl9pPr>
          </a:lstStyle>
          <a:p/>
        </p:txBody>
      </p:sp>
      <p:sp>
        <p:nvSpPr>
          <p:cNvPr id="305" name="Google Shape;305;p11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purple">
  <p:cSld name="CUSTOM_3">
    <p:bg>
      <p:bgPr>
        <a:solidFill>
          <a:srgbClr val="FFFFFF"/>
        </a:solidFill>
      </p:bgPr>
    </p:bg>
    <p:spTree>
      <p:nvGrpSpPr>
        <p:cNvPr id="306" name="Shape 306"/>
        <p:cNvGrpSpPr/>
        <p:nvPr/>
      </p:nvGrpSpPr>
      <p:grpSpPr>
        <a:xfrm>
          <a:off x="0" y="0"/>
          <a:ext cx="0" cy="0"/>
          <a:chOff x="0" y="0"/>
          <a:chExt cx="0" cy="0"/>
        </a:xfrm>
      </p:grpSpPr>
      <p:sp>
        <p:nvSpPr>
          <p:cNvPr id="307" name="Google Shape;307;p111"/>
          <p:cNvSpPr/>
          <p:nvPr/>
        </p:nvSpPr>
        <p:spPr>
          <a:xfrm>
            <a:off x="1395500" y="892500"/>
            <a:ext cx="6189000" cy="2731800"/>
          </a:xfrm>
          <a:prstGeom prst="rect">
            <a:avLst/>
          </a:prstGeom>
          <a:solidFill>
            <a:srgbClr val="D4C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11"/>
          <p:cNvSpPr txBox="1"/>
          <p:nvPr>
            <p:ph idx="1" type="subTitle"/>
          </p:nvPr>
        </p:nvSpPr>
        <p:spPr>
          <a:xfrm>
            <a:off x="1633250" y="1126950"/>
            <a:ext cx="5658900" cy="2100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3000">
                <a:solidFill>
                  <a:srgbClr val="434343"/>
                </a:solidFill>
                <a:latin typeface="Ubuntu"/>
                <a:ea typeface="Ubuntu"/>
                <a:cs typeface="Ubuntu"/>
                <a:sym typeface="Ubuntu"/>
              </a:defRPr>
            </a:lvl1pPr>
            <a:lvl2pPr lvl="1" rtl="0" algn="l">
              <a:lnSpc>
                <a:spcPct val="100000"/>
              </a:lnSpc>
              <a:spcBef>
                <a:spcPts val="0"/>
              </a:spcBef>
              <a:spcAft>
                <a:spcPts val="0"/>
              </a:spcAft>
              <a:buSzPts val="1400"/>
              <a:buNone/>
              <a:defRPr b="1">
                <a:solidFill>
                  <a:srgbClr val="434343"/>
                </a:solidFill>
                <a:latin typeface="Arvo"/>
                <a:ea typeface="Arvo"/>
                <a:cs typeface="Arvo"/>
                <a:sym typeface="Arvo"/>
              </a:defRPr>
            </a:lvl2pPr>
            <a:lvl3pPr lvl="2" rtl="0" algn="l">
              <a:lnSpc>
                <a:spcPct val="100000"/>
              </a:lnSpc>
              <a:spcBef>
                <a:spcPts val="0"/>
              </a:spcBef>
              <a:spcAft>
                <a:spcPts val="0"/>
              </a:spcAft>
              <a:buSzPts val="1300"/>
              <a:buNone/>
              <a:defRPr b="1">
                <a:solidFill>
                  <a:srgbClr val="434343"/>
                </a:solidFill>
                <a:latin typeface="Arvo"/>
                <a:ea typeface="Arvo"/>
                <a:cs typeface="Arvo"/>
                <a:sym typeface="Arvo"/>
              </a:defRPr>
            </a:lvl3pPr>
            <a:lvl4pPr lvl="3" rtl="0" algn="l">
              <a:lnSpc>
                <a:spcPct val="100000"/>
              </a:lnSpc>
              <a:spcBef>
                <a:spcPts val="0"/>
              </a:spcBef>
              <a:spcAft>
                <a:spcPts val="0"/>
              </a:spcAft>
              <a:buSzPts val="1300"/>
              <a:buNone/>
              <a:defRPr b="1">
                <a:solidFill>
                  <a:srgbClr val="434343"/>
                </a:solidFill>
                <a:latin typeface="Arvo"/>
                <a:ea typeface="Arvo"/>
                <a:cs typeface="Arvo"/>
                <a:sym typeface="Arvo"/>
              </a:defRPr>
            </a:lvl4pPr>
            <a:lvl5pPr lvl="4" rtl="0" algn="l">
              <a:lnSpc>
                <a:spcPct val="100000"/>
              </a:lnSpc>
              <a:spcBef>
                <a:spcPts val="0"/>
              </a:spcBef>
              <a:spcAft>
                <a:spcPts val="0"/>
              </a:spcAft>
              <a:buSzPts val="1200"/>
              <a:buNone/>
              <a:defRPr b="1">
                <a:solidFill>
                  <a:srgbClr val="434343"/>
                </a:solidFill>
                <a:latin typeface="Arvo"/>
                <a:ea typeface="Arvo"/>
                <a:cs typeface="Arvo"/>
                <a:sym typeface="Arvo"/>
              </a:defRPr>
            </a:lvl5pPr>
            <a:lvl6pPr lvl="5" rtl="0" algn="l">
              <a:lnSpc>
                <a:spcPct val="100000"/>
              </a:lnSpc>
              <a:spcBef>
                <a:spcPts val="0"/>
              </a:spcBef>
              <a:spcAft>
                <a:spcPts val="0"/>
              </a:spcAft>
              <a:buSzPts val="1200"/>
              <a:buNone/>
              <a:defRPr b="1">
                <a:solidFill>
                  <a:srgbClr val="434343"/>
                </a:solidFill>
                <a:latin typeface="Arvo"/>
                <a:ea typeface="Arvo"/>
                <a:cs typeface="Arvo"/>
                <a:sym typeface="Arvo"/>
              </a:defRPr>
            </a:lvl6pPr>
            <a:lvl7pPr lvl="6" rtl="0" algn="l">
              <a:lnSpc>
                <a:spcPct val="100000"/>
              </a:lnSpc>
              <a:spcBef>
                <a:spcPts val="0"/>
              </a:spcBef>
              <a:spcAft>
                <a:spcPts val="0"/>
              </a:spcAft>
              <a:buSzPts val="1100"/>
              <a:buNone/>
              <a:defRPr b="1">
                <a:solidFill>
                  <a:srgbClr val="434343"/>
                </a:solidFill>
                <a:latin typeface="Arvo"/>
                <a:ea typeface="Arvo"/>
                <a:cs typeface="Arvo"/>
                <a:sym typeface="Arvo"/>
              </a:defRPr>
            </a:lvl7pPr>
            <a:lvl8pPr lvl="7" rtl="0" algn="l">
              <a:lnSpc>
                <a:spcPct val="100000"/>
              </a:lnSpc>
              <a:spcBef>
                <a:spcPts val="0"/>
              </a:spcBef>
              <a:spcAft>
                <a:spcPts val="0"/>
              </a:spcAft>
              <a:buSzPts val="1100"/>
              <a:buNone/>
              <a:defRPr b="1">
                <a:solidFill>
                  <a:srgbClr val="434343"/>
                </a:solidFill>
                <a:latin typeface="Arvo"/>
                <a:ea typeface="Arvo"/>
                <a:cs typeface="Arvo"/>
                <a:sym typeface="Arvo"/>
              </a:defRPr>
            </a:lvl8pPr>
            <a:lvl9pPr lvl="8" rtl="0" algn="l">
              <a:lnSpc>
                <a:spcPct val="100000"/>
              </a:lnSpc>
              <a:spcBef>
                <a:spcPts val="0"/>
              </a:spcBef>
              <a:spcAft>
                <a:spcPts val="0"/>
              </a:spcAft>
              <a:buSzPts val="1000"/>
              <a:buNone/>
              <a:defRPr b="1">
                <a:solidFill>
                  <a:srgbClr val="434343"/>
                </a:solidFill>
                <a:latin typeface="Arvo"/>
                <a:ea typeface="Arvo"/>
                <a:cs typeface="Arvo"/>
                <a:sym typeface="Arvo"/>
              </a:defRPr>
            </a:lvl9pPr>
          </a:lstStyle>
          <a:p/>
        </p:txBody>
      </p:sp>
      <p:sp>
        <p:nvSpPr>
          <p:cNvPr id="309" name="Google Shape;309;p11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red">
  <p:cSld name="CUSTOM_3_1">
    <p:bg>
      <p:bgPr>
        <a:solidFill>
          <a:srgbClr val="FFFFFF"/>
        </a:solidFill>
      </p:bgPr>
    </p:bg>
    <p:spTree>
      <p:nvGrpSpPr>
        <p:cNvPr id="310" name="Shape 310"/>
        <p:cNvGrpSpPr/>
        <p:nvPr/>
      </p:nvGrpSpPr>
      <p:grpSpPr>
        <a:xfrm>
          <a:off x="0" y="0"/>
          <a:ext cx="0" cy="0"/>
          <a:chOff x="0" y="0"/>
          <a:chExt cx="0" cy="0"/>
        </a:xfrm>
      </p:grpSpPr>
      <p:sp>
        <p:nvSpPr>
          <p:cNvPr id="311" name="Google Shape;311;p112"/>
          <p:cNvSpPr/>
          <p:nvPr/>
        </p:nvSpPr>
        <p:spPr>
          <a:xfrm>
            <a:off x="1395500" y="892500"/>
            <a:ext cx="6189000" cy="2731800"/>
          </a:xfrm>
          <a:prstGeom prst="rect">
            <a:avLst/>
          </a:prstGeom>
          <a:solidFill>
            <a:srgbClr val="FC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12"/>
          <p:cNvSpPr txBox="1"/>
          <p:nvPr>
            <p:ph idx="1" type="subTitle"/>
          </p:nvPr>
        </p:nvSpPr>
        <p:spPr>
          <a:xfrm>
            <a:off x="1633250" y="1126950"/>
            <a:ext cx="5658900" cy="2100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3000">
                <a:solidFill>
                  <a:srgbClr val="434343"/>
                </a:solidFill>
                <a:latin typeface="Ubuntu"/>
                <a:ea typeface="Ubuntu"/>
                <a:cs typeface="Ubuntu"/>
                <a:sym typeface="Ubuntu"/>
              </a:defRPr>
            </a:lvl1pPr>
            <a:lvl2pPr lvl="1" rtl="0" algn="l">
              <a:lnSpc>
                <a:spcPct val="100000"/>
              </a:lnSpc>
              <a:spcBef>
                <a:spcPts val="0"/>
              </a:spcBef>
              <a:spcAft>
                <a:spcPts val="0"/>
              </a:spcAft>
              <a:buSzPts val="1400"/>
              <a:buNone/>
              <a:defRPr b="1">
                <a:solidFill>
                  <a:srgbClr val="434343"/>
                </a:solidFill>
                <a:latin typeface="Arvo"/>
                <a:ea typeface="Arvo"/>
                <a:cs typeface="Arvo"/>
                <a:sym typeface="Arvo"/>
              </a:defRPr>
            </a:lvl2pPr>
            <a:lvl3pPr lvl="2" rtl="0" algn="l">
              <a:lnSpc>
                <a:spcPct val="100000"/>
              </a:lnSpc>
              <a:spcBef>
                <a:spcPts val="0"/>
              </a:spcBef>
              <a:spcAft>
                <a:spcPts val="0"/>
              </a:spcAft>
              <a:buSzPts val="1300"/>
              <a:buNone/>
              <a:defRPr b="1">
                <a:solidFill>
                  <a:srgbClr val="434343"/>
                </a:solidFill>
                <a:latin typeface="Arvo"/>
                <a:ea typeface="Arvo"/>
                <a:cs typeface="Arvo"/>
                <a:sym typeface="Arvo"/>
              </a:defRPr>
            </a:lvl3pPr>
            <a:lvl4pPr lvl="3" rtl="0" algn="l">
              <a:lnSpc>
                <a:spcPct val="100000"/>
              </a:lnSpc>
              <a:spcBef>
                <a:spcPts val="0"/>
              </a:spcBef>
              <a:spcAft>
                <a:spcPts val="0"/>
              </a:spcAft>
              <a:buSzPts val="1300"/>
              <a:buNone/>
              <a:defRPr b="1">
                <a:solidFill>
                  <a:srgbClr val="434343"/>
                </a:solidFill>
                <a:latin typeface="Arvo"/>
                <a:ea typeface="Arvo"/>
                <a:cs typeface="Arvo"/>
                <a:sym typeface="Arvo"/>
              </a:defRPr>
            </a:lvl4pPr>
            <a:lvl5pPr lvl="4" rtl="0" algn="l">
              <a:lnSpc>
                <a:spcPct val="100000"/>
              </a:lnSpc>
              <a:spcBef>
                <a:spcPts val="0"/>
              </a:spcBef>
              <a:spcAft>
                <a:spcPts val="0"/>
              </a:spcAft>
              <a:buSzPts val="1200"/>
              <a:buNone/>
              <a:defRPr b="1">
                <a:solidFill>
                  <a:srgbClr val="434343"/>
                </a:solidFill>
                <a:latin typeface="Arvo"/>
                <a:ea typeface="Arvo"/>
                <a:cs typeface="Arvo"/>
                <a:sym typeface="Arvo"/>
              </a:defRPr>
            </a:lvl5pPr>
            <a:lvl6pPr lvl="5" rtl="0" algn="l">
              <a:lnSpc>
                <a:spcPct val="100000"/>
              </a:lnSpc>
              <a:spcBef>
                <a:spcPts val="0"/>
              </a:spcBef>
              <a:spcAft>
                <a:spcPts val="0"/>
              </a:spcAft>
              <a:buSzPts val="1200"/>
              <a:buNone/>
              <a:defRPr b="1">
                <a:solidFill>
                  <a:srgbClr val="434343"/>
                </a:solidFill>
                <a:latin typeface="Arvo"/>
                <a:ea typeface="Arvo"/>
                <a:cs typeface="Arvo"/>
                <a:sym typeface="Arvo"/>
              </a:defRPr>
            </a:lvl6pPr>
            <a:lvl7pPr lvl="6" rtl="0" algn="l">
              <a:lnSpc>
                <a:spcPct val="100000"/>
              </a:lnSpc>
              <a:spcBef>
                <a:spcPts val="0"/>
              </a:spcBef>
              <a:spcAft>
                <a:spcPts val="0"/>
              </a:spcAft>
              <a:buSzPts val="1100"/>
              <a:buNone/>
              <a:defRPr b="1">
                <a:solidFill>
                  <a:srgbClr val="434343"/>
                </a:solidFill>
                <a:latin typeface="Arvo"/>
                <a:ea typeface="Arvo"/>
                <a:cs typeface="Arvo"/>
                <a:sym typeface="Arvo"/>
              </a:defRPr>
            </a:lvl7pPr>
            <a:lvl8pPr lvl="7" rtl="0" algn="l">
              <a:lnSpc>
                <a:spcPct val="100000"/>
              </a:lnSpc>
              <a:spcBef>
                <a:spcPts val="0"/>
              </a:spcBef>
              <a:spcAft>
                <a:spcPts val="0"/>
              </a:spcAft>
              <a:buSzPts val="1100"/>
              <a:buNone/>
              <a:defRPr b="1">
                <a:solidFill>
                  <a:srgbClr val="434343"/>
                </a:solidFill>
                <a:latin typeface="Arvo"/>
                <a:ea typeface="Arvo"/>
                <a:cs typeface="Arvo"/>
                <a:sym typeface="Arvo"/>
              </a:defRPr>
            </a:lvl8pPr>
            <a:lvl9pPr lvl="8" rtl="0" algn="l">
              <a:lnSpc>
                <a:spcPct val="100000"/>
              </a:lnSpc>
              <a:spcBef>
                <a:spcPts val="0"/>
              </a:spcBef>
              <a:spcAft>
                <a:spcPts val="0"/>
              </a:spcAft>
              <a:buSzPts val="1000"/>
              <a:buNone/>
              <a:defRPr b="1">
                <a:solidFill>
                  <a:srgbClr val="434343"/>
                </a:solidFill>
                <a:latin typeface="Arvo"/>
                <a:ea typeface="Arvo"/>
                <a:cs typeface="Arvo"/>
                <a:sym typeface="Arvo"/>
              </a:defRPr>
            </a:lvl9pPr>
          </a:lstStyle>
          <a:p/>
        </p:txBody>
      </p:sp>
      <p:sp>
        <p:nvSpPr>
          <p:cNvPr id="313" name="Google Shape;313;p11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red">
  <p:cSld name="TITLE_AND_BODY_1_1_1_1">
    <p:bg>
      <p:bgPr>
        <a:solidFill>
          <a:srgbClr val="FFFFFF"/>
        </a:solidFill>
      </p:bgPr>
    </p:bg>
    <p:spTree>
      <p:nvGrpSpPr>
        <p:cNvPr id="31" name="Shape 31"/>
        <p:cNvGrpSpPr/>
        <p:nvPr/>
      </p:nvGrpSpPr>
      <p:grpSpPr>
        <a:xfrm>
          <a:off x="0" y="0"/>
          <a:ext cx="0" cy="0"/>
          <a:chOff x="0" y="0"/>
          <a:chExt cx="0" cy="0"/>
        </a:xfrm>
      </p:grpSpPr>
      <p:sp>
        <p:nvSpPr>
          <p:cNvPr id="32" name="Google Shape;32;p70"/>
          <p:cNvSpPr txBox="1"/>
          <p:nvPr>
            <p:ph type="title"/>
          </p:nvPr>
        </p:nvSpPr>
        <p:spPr>
          <a:xfrm>
            <a:off x="4675100" y="1382700"/>
            <a:ext cx="3888000" cy="1206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b="1" sz="30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33" name="Google Shape;33;p7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34" name="Google Shape;34;p70"/>
          <p:cNvSpPr/>
          <p:nvPr/>
        </p:nvSpPr>
        <p:spPr>
          <a:xfrm>
            <a:off x="0" y="0"/>
            <a:ext cx="4259700" cy="5143500"/>
          </a:xfrm>
          <a:prstGeom prst="snip2DiagRect">
            <a:avLst>
              <a:gd fmla="val 0" name="adj1"/>
              <a:gd fmla="val 50000" name="adj2"/>
            </a:avLst>
          </a:prstGeom>
          <a:solidFill>
            <a:srgbClr val="FC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70"/>
          <p:cNvSpPr txBox="1"/>
          <p:nvPr>
            <p:ph idx="1" type="subTitle"/>
          </p:nvPr>
        </p:nvSpPr>
        <p:spPr>
          <a:xfrm>
            <a:off x="4598900" y="2968204"/>
            <a:ext cx="2920800" cy="578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cxnSp>
        <p:nvCxnSpPr>
          <p:cNvPr id="36" name="Google Shape;36;p70"/>
          <p:cNvCxnSpPr/>
          <p:nvPr/>
        </p:nvCxnSpPr>
        <p:spPr>
          <a:xfrm>
            <a:off x="4778200" y="2780625"/>
            <a:ext cx="676200" cy="0"/>
          </a:xfrm>
          <a:prstGeom prst="straightConnector1">
            <a:avLst/>
          </a:prstGeom>
          <a:noFill/>
          <a:ln cap="flat" cmpd="sng" w="76200">
            <a:solidFill>
              <a:srgbClr val="FCB0B3"/>
            </a:solidFill>
            <a:prstDash val="solid"/>
            <a:round/>
            <a:headEnd len="sm" w="sm" type="none"/>
            <a:tailEnd len="sm" w="sm"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orange">
  <p:cSld name="CUSTOM_3_1_1">
    <p:bg>
      <p:bgPr>
        <a:solidFill>
          <a:srgbClr val="FFFFFF"/>
        </a:solidFill>
      </p:bgPr>
    </p:bg>
    <p:spTree>
      <p:nvGrpSpPr>
        <p:cNvPr id="314" name="Shape 314"/>
        <p:cNvGrpSpPr/>
        <p:nvPr/>
      </p:nvGrpSpPr>
      <p:grpSpPr>
        <a:xfrm>
          <a:off x="0" y="0"/>
          <a:ext cx="0" cy="0"/>
          <a:chOff x="0" y="0"/>
          <a:chExt cx="0" cy="0"/>
        </a:xfrm>
      </p:grpSpPr>
      <p:sp>
        <p:nvSpPr>
          <p:cNvPr id="315" name="Google Shape;315;p113"/>
          <p:cNvSpPr/>
          <p:nvPr/>
        </p:nvSpPr>
        <p:spPr>
          <a:xfrm>
            <a:off x="1395500" y="892500"/>
            <a:ext cx="6189000" cy="27318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13"/>
          <p:cNvSpPr txBox="1"/>
          <p:nvPr>
            <p:ph idx="1" type="subTitle"/>
          </p:nvPr>
        </p:nvSpPr>
        <p:spPr>
          <a:xfrm>
            <a:off x="1633250" y="1126950"/>
            <a:ext cx="5658900" cy="2100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3000">
                <a:solidFill>
                  <a:srgbClr val="434343"/>
                </a:solidFill>
                <a:latin typeface="Ubuntu"/>
                <a:ea typeface="Ubuntu"/>
                <a:cs typeface="Ubuntu"/>
                <a:sym typeface="Ubuntu"/>
              </a:defRPr>
            </a:lvl1pPr>
            <a:lvl2pPr lvl="1" rtl="0" algn="l">
              <a:lnSpc>
                <a:spcPct val="100000"/>
              </a:lnSpc>
              <a:spcBef>
                <a:spcPts val="0"/>
              </a:spcBef>
              <a:spcAft>
                <a:spcPts val="0"/>
              </a:spcAft>
              <a:buSzPts val="1400"/>
              <a:buNone/>
              <a:defRPr b="1">
                <a:solidFill>
                  <a:srgbClr val="434343"/>
                </a:solidFill>
                <a:latin typeface="Arvo"/>
                <a:ea typeface="Arvo"/>
                <a:cs typeface="Arvo"/>
                <a:sym typeface="Arvo"/>
              </a:defRPr>
            </a:lvl2pPr>
            <a:lvl3pPr lvl="2" rtl="0" algn="l">
              <a:lnSpc>
                <a:spcPct val="100000"/>
              </a:lnSpc>
              <a:spcBef>
                <a:spcPts val="0"/>
              </a:spcBef>
              <a:spcAft>
                <a:spcPts val="0"/>
              </a:spcAft>
              <a:buSzPts val="1300"/>
              <a:buNone/>
              <a:defRPr b="1">
                <a:solidFill>
                  <a:srgbClr val="434343"/>
                </a:solidFill>
                <a:latin typeface="Arvo"/>
                <a:ea typeface="Arvo"/>
                <a:cs typeface="Arvo"/>
                <a:sym typeface="Arvo"/>
              </a:defRPr>
            </a:lvl3pPr>
            <a:lvl4pPr lvl="3" rtl="0" algn="l">
              <a:lnSpc>
                <a:spcPct val="100000"/>
              </a:lnSpc>
              <a:spcBef>
                <a:spcPts val="0"/>
              </a:spcBef>
              <a:spcAft>
                <a:spcPts val="0"/>
              </a:spcAft>
              <a:buSzPts val="1300"/>
              <a:buNone/>
              <a:defRPr b="1">
                <a:solidFill>
                  <a:srgbClr val="434343"/>
                </a:solidFill>
                <a:latin typeface="Arvo"/>
                <a:ea typeface="Arvo"/>
                <a:cs typeface="Arvo"/>
                <a:sym typeface="Arvo"/>
              </a:defRPr>
            </a:lvl4pPr>
            <a:lvl5pPr lvl="4" rtl="0" algn="l">
              <a:lnSpc>
                <a:spcPct val="100000"/>
              </a:lnSpc>
              <a:spcBef>
                <a:spcPts val="0"/>
              </a:spcBef>
              <a:spcAft>
                <a:spcPts val="0"/>
              </a:spcAft>
              <a:buSzPts val="1200"/>
              <a:buNone/>
              <a:defRPr b="1">
                <a:solidFill>
                  <a:srgbClr val="434343"/>
                </a:solidFill>
                <a:latin typeface="Arvo"/>
                <a:ea typeface="Arvo"/>
                <a:cs typeface="Arvo"/>
                <a:sym typeface="Arvo"/>
              </a:defRPr>
            </a:lvl5pPr>
            <a:lvl6pPr lvl="5" rtl="0" algn="l">
              <a:lnSpc>
                <a:spcPct val="100000"/>
              </a:lnSpc>
              <a:spcBef>
                <a:spcPts val="0"/>
              </a:spcBef>
              <a:spcAft>
                <a:spcPts val="0"/>
              </a:spcAft>
              <a:buSzPts val="1200"/>
              <a:buNone/>
              <a:defRPr b="1">
                <a:solidFill>
                  <a:srgbClr val="434343"/>
                </a:solidFill>
                <a:latin typeface="Arvo"/>
                <a:ea typeface="Arvo"/>
                <a:cs typeface="Arvo"/>
                <a:sym typeface="Arvo"/>
              </a:defRPr>
            </a:lvl6pPr>
            <a:lvl7pPr lvl="6" rtl="0" algn="l">
              <a:lnSpc>
                <a:spcPct val="100000"/>
              </a:lnSpc>
              <a:spcBef>
                <a:spcPts val="0"/>
              </a:spcBef>
              <a:spcAft>
                <a:spcPts val="0"/>
              </a:spcAft>
              <a:buSzPts val="1100"/>
              <a:buNone/>
              <a:defRPr b="1">
                <a:solidFill>
                  <a:srgbClr val="434343"/>
                </a:solidFill>
                <a:latin typeface="Arvo"/>
                <a:ea typeface="Arvo"/>
                <a:cs typeface="Arvo"/>
                <a:sym typeface="Arvo"/>
              </a:defRPr>
            </a:lvl7pPr>
            <a:lvl8pPr lvl="7" rtl="0" algn="l">
              <a:lnSpc>
                <a:spcPct val="100000"/>
              </a:lnSpc>
              <a:spcBef>
                <a:spcPts val="0"/>
              </a:spcBef>
              <a:spcAft>
                <a:spcPts val="0"/>
              </a:spcAft>
              <a:buSzPts val="1100"/>
              <a:buNone/>
              <a:defRPr b="1">
                <a:solidFill>
                  <a:srgbClr val="434343"/>
                </a:solidFill>
                <a:latin typeface="Arvo"/>
                <a:ea typeface="Arvo"/>
                <a:cs typeface="Arvo"/>
                <a:sym typeface="Arvo"/>
              </a:defRPr>
            </a:lvl8pPr>
            <a:lvl9pPr lvl="8" rtl="0" algn="l">
              <a:lnSpc>
                <a:spcPct val="100000"/>
              </a:lnSpc>
              <a:spcBef>
                <a:spcPts val="0"/>
              </a:spcBef>
              <a:spcAft>
                <a:spcPts val="0"/>
              </a:spcAft>
              <a:buSzPts val="1000"/>
              <a:buNone/>
              <a:defRPr b="1">
                <a:solidFill>
                  <a:srgbClr val="434343"/>
                </a:solidFill>
                <a:latin typeface="Arvo"/>
                <a:ea typeface="Arvo"/>
                <a:cs typeface="Arvo"/>
                <a:sym typeface="Arvo"/>
              </a:defRPr>
            </a:lvl9pPr>
          </a:lstStyle>
          <a:p/>
        </p:txBody>
      </p:sp>
      <p:sp>
        <p:nvSpPr>
          <p:cNvPr id="317" name="Google Shape;317;p11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blue">
  <p:cSld name="CUSTOM_3_1_1_1">
    <p:bg>
      <p:bgPr>
        <a:solidFill>
          <a:srgbClr val="FFFFFF"/>
        </a:solidFill>
      </p:bgPr>
    </p:bg>
    <p:spTree>
      <p:nvGrpSpPr>
        <p:cNvPr id="318" name="Shape 318"/>
        <p:cNvGrpSpPr/>
        <p:nvPr/>
      </p:nvGrpSpPr>
      <p:grpSpPr>
        <a:xfrm>
          <a:off x="0" y="0"/>
          <a:ext cx="0" cy="0"/>
          <a:chOff x="0" y="0"/>
          <a:chExt cx="0" cy="0"/>
        </a:xfrm>
      </p:grpSpPr>
      <p:sp>
        <p:nvSpPr>
          <p:cNvPr id="319" name="Google Shape;319;p114"/>
          <p:cNvSpPr/>
          <p:nvPr/>
        </p:nvSpPr>
        <p:spPr>
          <a:xfrm>
            <a:off x="1395500" y="892500"/>
            <a:ext cx="6189000" cy="2731800"/>
          </a:xfrm>
          <a:prstGeom prst="rect">
            <a:avLst/>
          </a:prstGeom>
          <a:solidFill>
            <a:srgbClr val="90B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14"/>
          <p:cNvSpPr txBox="1"/>
          <p:nvPr>
            <p:ph idx="1" type="subTitle"/>
          </p:nvPr>
        </p:nvSpPr>
        <p:spPr>
          <a:xfrm>
            <a:off x="1633250" y="1126950"/>
            <a:ext cx="5658900" cy="2100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3000">
                <a:solidFill>
                  <a:srgbClr val="434343"/>
                </a:solidFill>
                <a:latin typeface="Ubuntu"/>
                <a:ea typeface="Ubuntu"/>
                <a:cs typeface="Ubuntu"/>
                <a:sym typeface="Ubuntu"/>
              </a:defRPr>
            </a:lvl1pPr>
            <a:lvl2pPr lvl="1" rtl="0" algn="l">
              <a:lnSpc>
                <a:spcPct val="100000"/>
              </a:lnSpc>
              <a:spcBef>
                <a:spcPts val="0"/>
              </a:spcBef>
              <a:spcAft>
                <a:spcPts val="0"/>
              </a:spcAft>
              <a:buSzPts val="1400"/>
              <a:buNone/>
              <a:defRPr b="1">
                <a:solidFill>
                  <a:srgbClr val="434343"/>
                </a:solidFill>
                <a:latin typeface="Arvo"/>
                <a:ea typeface="Arvo"/>
                <a:cs typeface="Arvo"/>
                <a:sym typeface="Arvo"/>
              </a:defRPr>
            </a:lvl2pPr>
            <a:lvl3pPr lvl="2" rtl="0" algn="l">
              <a:lnSpc>
                <a:spcPct val="100000"/>
              </a:lnSpc>
              <a:spcBef>
                <a:spcPts val="0"/>
              </a:spcBef>
              <a:spcAft>
                <a:spcPts val="0"/>
              </a:spcAft>
              <a:buSzPts val="1300"/>
              <a:buNone/>
              <a:defRPr b="1">
                <a:solidFill>
                  <a:srgbClr val="434343"/>
                </a:solidFill>
                <a:latin typeface="Arvo"/>
                <a:ea typeface="Arvo"/>
                <a:cs typeface="Arvo"/>
                <a:sym typeface="Arvo"/>
              </a:defRPr>
            </a:lvl3pPr>
            <a:lvl4pPr lvl="3" rtl="0" algn="l">
              <a:lnSpc>
                <a:spcPct val="100000"/>
              </a:lnSpc>
              <a:spcBef>
                <a:spcPts val="0"/>
              </a:spcBef>
              <a:spcAft>
                <a:spcPts val="0"/>
              </a:spcAft>
              <a:buSzPts val="1300"/>
              <a:buNone/>
              <a:defRPr b="1">
                <a:solidFill>
                  <a:srgbClr val="434343"/>
                </a:solidFill>
                <a:latin typeface="Arvo"/>
                <a:ea typeface="Arvo"/>
                <a:cs typeface="Arvo"/>
                <a:sym typeface="Arvo"/>
              </a:defRPr>
            </a:lvl4pPr>
            <a:lvl5pPr lvl="4" rtl="0" algn="l">
              <a:lnSpc>
                <a:spcPct val="100000"/>
              </a:lnSpc>
              <a:spcBef>
                <a:spcPts val="0"/>
              </a:spcBef>
              <a:spcAft>
                <a:spcPts val="0"/>
              </a:spcAft>
              <a:buSzPts val="1200"/>
              <a:buNone/>
              <a:defRPr b="1">
                <a:solidFill>
                  <a:srgbClr val="434343"/>
                </a:solidFill>
                <a:latin typeface="Arvo"/>
                <a:ea typeface="Arvo"/>
                <a:cs typeface="Arvo"/>
                <a:sym typeface="Arvo"/>
              </a:defRPr>
            </a:lvl5pPr>
            <a:lvl6pPr lvl="5" rtl="0" algn="l">
              <a:lnSpc>
                <a:spcPct val="100000"/>
              </a:lnSpc>
              <a:spcBef>
                <a:spcPts val="0"/>
              </a:spcBef>
              <a:spcAft>
                <a:spcPts val="0"/>
              </a:spcAft>
              <a:buSzPts val="1200"/>
              <a:buNone/>
              <a:defRPr b="1">
                <a:solidFill>
                  <a:srgbClr val="434343"/>
                </a:solidFill>
                <a:latin typeface="Arvo"/>
                <a:ea typeface="Arvo"/>
                <a:cs typeface="Arvo"/>
                <a:sym typeface="Arvo"/>
              </a:defRPr>
            </a:lvl6pPr>
            <a:lvl7pPr lvl="6" rtl="0" algn="l">
              <a:lnSpc>
                <a:spcPct val="100000"/>
              </a:lnSpc>
              <a:spcBef>
                <a:spcPts val="0"/>
              </a:spcBef>
              <a:spcAft>
                <a:spcPts val="0"/>
              </a:spcAft>
              <a:buSzPts val="1100"/>
              <a:buNone/>
              <a:defRPr b="1">
                <a:solidFill>
                  <a:srgbClr val="434343"/>
                </a:solidFill>
                <a:latin typeface="Arvo"/>
                <a:ea typeface="Arvo"/>
                <a:cs typeface="Arvo"/>
                <a:sym typeface="Arvo"/>
              </a:defRPr>
            </a:lvl7pPr>
            <a:lvl8pPr lvl="7" rtl="0" algn="l">
              <a:lnSpc>
                <a:spcPct val="100000"/>
              </a:lnSpc>
              <a:spcBef>
                <a:spcPts val="0"/>
              </a:spcBef>
              <a:spcAft>
                <a:spcPts val="0"/>
              </a:spcAft>
              <a:buSzPts val="1100"/>
              <a:buNone/>
              <a:defRPr b="1">
                <a:solidFill>
                  <a:srgbClr val="434343"/>
                </a:solidFill>
                <a:latin typeface="Arvo"/>
                <a:ea typeface="Arvo"/>
                <a:cs typeface="Arvo"/>
                <a:sym typeface="Arvo"/>
              </a:defRPr>
            </a:lvl8pPr>
            <a:lvl9pPr lvl="8" rtl="0" algn="l">
              <a:lnSpc>
                <a:spcPct val="100000"/>
              </a:lnSpc>
              <a:spcBef>
                <a:spcPts val="0"/>
              </a:spcBef>
              <a:spcAft>
                <a:spcPts val="0"/>
              </a:spcAft>
              <a:buSzPts val="1000"/>
              <a:buNone/>
              <a:defRPr b="1">
                <a:solidFill>
                  <a:srgbClr val="434343"/>
                </a:solidFill>
                <a:latin typeface="Arvo"/>
                <a:ea typeface="Arvo"/>
                <a:cs typeface="Arvo"/>
                <a:sym typeface="Arvo"/>
              </a:defRPr>
            </a:lvl9pPr>
          </a:lstStyle>
          <a:p/>
        </p:txBody>
      </p:sp>
      <p:sp>
        <p:nvSpPr>
          <p:cNvPr id="321" name="Google Shape;321;p11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yellow">
  <p:cSld name="CUSTOM_3_1_1_1_1">
    <p:bg>
      <p:bgPr>
        <a:solidFill>
          <a:srgbClr val="FFFFFF"/>
        </a:solidFill>
      </p:bgPr>
    </p:bg>
    <p:spTree>
      <p:nvGrpSpPr>
        <p:cNvPr id="322" name="Shape 322"/>
        <p:cNvGrpSpPr/>
        <p:nvPr/>
      </p:nvGrpSpPr>
      <p:grpSpPr>
        <a:xfrm>
          <a:off x="0" y="0"/>
          <a:ext cx="0" cy="0"/>
          <a:chOff x="0" y="0"/>
          <a:chExt cx="0" cy="0"/>
        </a:xfrm>
      </p:grpSpPr>
      <p:sp>
        <p:nvSpPr>
          <p:cNvPr id="323" name="Google Shape;323;p115"/>
          <p:cNvSpPr/>
          <p:nvPr/>
        </p:nvSpPr>
        <p:spPr>
          <a:xfrm>
            <a:off x="1395500" y="892500"/>
            <a:ext cx="6189000" cy="2731800"/>
          </a:xfrm>
          <a:prstGeom prst="rect">
            <a:avLst/>
          </a:prstGeom>
          <a:solidFill>
            <a:srgbClr val="FCF6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15"/>
          <p:cNvSpPr txBox="1"/>
          <p:nvPr>
            <p:ph idx="1" type="subTitle"/>
          </p:nvPr>
        </p:nvSpPr>
        <p:spPr>
          <a:xfrm>
            <a:off x="1633250" y="1126950"/>
            <a:ext cx="5658900" cy="2100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3000">
                <a:solidFill>
                  <a:srgbClr val="434343"/>
                </a:solidFill>
                <a:latin typeface="Ubuntu"/>
                <a:ea typeface="Ubuntu"/>
                <a:cs typeface="Ubuntu"/>
                <a:sym typeface="Ubuntu"/>
              </a:defRPr>
            </a:lvl1pPr>
            <a:lvl2pPr lvl="1" rtl="0" algn="l">
              <a:lnSpc>
                <a:spcPct val="100000"/>
              </a:lnSpc>
              <a:spcBef>
                <a:spcPts val="0"/>
              </a:spcBef>
              <a:spcAft>
                <a:spcPts val="0"/>
              </a:spcAft>
              <a:buSzPts val="1400"/>
              <a:buNone/>
              <a:defRPr b="1">
                <a:solidFill>
                  <a:srgbClr val="434343"/>
                </a:solidFill>
                <a:latin typeface="Arvo"/>
                <a:ea typeface="Arvo"/>
                <a:cs typeface="Arvo"/>
                <a:sym typeface="Arvo"/>
              </a:defRPr>
            </a:lvl2pPr>
            <a:lvl3pPr lvl="2" rtl="0" algn="l">
              <a:lnSpc>
                <a:spcPct val="100000"/>
              </a:lnSpc>
              <a:spcBef>
                <a:spcPts val="0"/>
              </a:spcBef>
              <a:spcAft>
                <a:spcPts val="0"/>
              </a:spcAft>
              <a:buSzPts val="1300"/>
              <a:buNone/>
              <a:defRPr b="1">
                <a:solidFill>
                  <a:srgbClr val="434343"/>
                </a:solidFill>
                <a:latin typeface="Arvo"/>
                <a:ea typeface="Arvo"/>
                <a:cs typeface="Arvo"/>
                <a:sym typeface="Arvo"/>
              </a:defRPr>
            </a:lvl3pPr>
            <a:lvl4pPr lvl="3" rtl="0" algn="l">
              <a:lnSpc>
                <a:spcPct val="100000"/>
              </a:lnSpc>
              <a:spcBef>
                <a:spcPts val="0"/>
              </a:spcBef>
              <a:spcAft>
                <a:spcPts val="0"/>
              </a:spcAft>
              <a:buSzPts val="1300"/>
              <a:buNone/>
              <a:defRPr b="1">
                <a:solidFill>
                  <a:srgbClr val="434343"/>
                </a:solidFill>
                <a:latin typeface="Arvo"/>
                <a:ea typeface="Arvo"/>
                <a:cs typeface="Arvo"/>
                <a:sym typeface="Arvo"/>
              </a:defRPr>
            </a:lvl4pPr>
            <a:lvl5pPr lvl="4" rtl="0" algn="l">
              <a:lnSpc>
                <a:spcPct val="100000"/>
              </a:lnSpc>
              <a:spcBef>
                <a:spcPts val="0"/>
              </a:spcBef>
              <a:spcAft>
                <a:spcPts val="0"/>
              </a:spcAft>
              <a:buSzPts val="1200"/>
              <a:buNone/>
              <a:defRPr b="1">
                <a:solidFill>
                  <a:srgbClr val="434343"/>
                </a:solidFill>
                <a:latin typeface="Arvo"/>
                <a:ea typeface="Arvo"/>
                <a:cs typeface="Arvo"/>
                <a:sym typeface="Arvo"/>
              </a:defRPr>
            </a:lvl5pPr>
            <a:lvl6pPr lvl="5" rtl="0" algn="l">
              <a:lnSpc>
                <a:spcPct val="100000"/>
              </a:lnSpc>
              <a:spcBef>
                <a:spcPts val="0"/>
              </a:spcBef>
              <a:spcAft>
                <a:spcPts val="0"/>
              </a:spcAft>
              <a:buSzPts val="1200"/>
              <a:buNone/>
              <a:defRPr b="1">
                <a:solidFill>
                  <a:srgbClr val="434343"/>
                </a:solidFill>
                <a:latin typeface="Arvo"/>
                <a:ea typeface="Arvo"/>
                <a:cs typeface="Arvo"/>
                <a:sym typeface="Arvo"/>
              </a:defRPr>
            </a:lvl6pPr>
            <a:lvl7pPr lvl="6" rtl="0" algn="l">
              <a:lnSpc>
                <a:spcPct val="100000"/>
              </a:lnSpc>
              <a:spcBef>
                <a:spcPts val="0"/>
              </a:spcBef>
              <a:spcAft>
                <a:spcPts val="0"/>
              </a:spcAft>
              <a:buSzPts val="1100"/>
              <a:buNone/>
              <a:defRPr b="1">
                <a:solidFill>
                  <a:srgbClr val="434343"/>
                </a:solidFill>
                <a:latin typeface="Arvo"/>
                <a:ea typeface="Arvo"/>
                <a:cs typeface="Arvo"/>
                <a:sym typeface="Arvo"/>
              </a:defRPr>
            </a:lvl7pPr>
            <a:lvl8pPr lvl="7" rtl="0" algn="l">
              <a:lnSpc>
                <a:spcPct val="100000"/>
              </a:lnSpc>
              <a:spcBef>
                <a:spcPts val="0"/>
              </a:spcBef>
              <a:spcAft>
                <a:spcPts val="0"/>
              </a:spcAft>
              <a:buSzPts val="1100"/>
              <a:buNone/>
              <a:defRPr b="1">
                <a:solidFill>
                  <a:srgbClr val="434343"/>
                </a:solidFill>
                <a:latin typeface="Arvo"/>
                <a:ea typeface="Arvo"/>
                <a:cs typeface="Arvo"/>
                <a:sym typeface="Arvo"/>
              </a:defRPr>
            </a:lvl8pPr>
            <a:lvl9pPr lvl="8" rtl="0" algn="l">
              <a:lnSpc>
                <a:spcPct val="100000"/>
              </a:lnSpc>
              <a:spcBef>
                <a:spcPts val="0"/>
              </a:spcBef>
              <a:spcAft>
                <a:spcPts val="0"/>
              </a:spcAft>
              <a:buSzPts val="1000"/>
              <a:buNone/>
              <a:defRPr b="1">
                <a:solidFill>
                  <a:srgbClr val="434343"/>
                </a:solidFill>
                <a:latin typeface="Arvo"/>
                <a:ea typeface="Arvo"/>
                <a:cs typeface="Arvo"/>
                <a:sym typeface="Arvo"/>
              </a:defRPr>
            </a:lvl9pPr>
          </a:lstStyle>
          <a:p/>
        </p:txBody>
      </p:sp>
      <p:sp>
        <p:nvSpPr>
          <p:cNvPr id="325" name="Google Shape;325;p11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seafoam">
  <p:cSld name="CUSTOM_3_1_1_1_1_1">
    <p:bg>
      <p:bgPr>
        <a:solidFill>
          <a:srgbClr val="FFFFFF"/>
        </a:solidFill>
      </p:bgPr>
    </p:bg>
    <p:spTree>
      <p:nvGrpSpPr>
        <p:cNvPr id="326" name="Shape 326"/>
        <p:cNvGrpSpPr/>
        <p:nvPr/>
      </p:nvGrpSpPr>
      <p:grpSpPr>
        <a:xfrm>
          <a:off x="0" y="0"/>
          <a:ext cx="0" cy="0"/>
          <a:chOff x="0" y="0"/>
          <a:chExt cx="0" cy="0"/>
        </a:xfrm>
      </p:grpSpPr>
      <p:sp>
        <p:nvSpPr>
          <p:cNvPr id="327" name="Google Shape;327;p116"/>
          <p:cNvSpPr/>
          <p:nvPr/>
        </p:nvSpPr>
        <p:spPr>
          <a:xfrm>
            <a:off x="1395500" y="892500"/>
            <a:ext cx="6189000" cy="2731800"/>
          </a:xfrm>
          <a:prstGeom prst="rect">
            <a:avLst/>
          </a:prstGeom>
          <a:solidFill>
            <a:srgbClr val="AEF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16"/>
          <p:cNvSpPr txBox="1"/>
          <p:nvPr>
            <p:ph idx="1" type="subTitle"/>
          </p:nvPr>
        </p:nvSpPr>
        <p:spPr>
          <a:xfrm>
            <a:off x="1633250" y="1126950"/>
            <a:ext cx="5658900" cy="2100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b="1" sz="3000">
                <a:solidFill>
                  <a:srgbClr val="434343"/>
                </a:solidFill>
                <a:latin typeface="Ubuntu"/>
                <a:ea typeface="Ubuntu"/>
                <a:cs typeface="Ubuntu"/>
                <a:sym typeface="Ubuntu"/>
              </a:defRPr>
            </a:lvl1pPr>
            <a:lvl2pPr lvl="1" rtl="0" algn="l">
              <a:lnSpc>
                <a:spcPct val="100000"/>
              </a:lnSpc>
              <a:spcBef>
                <a:spcPts val="0"/>
              </a:spcBef>
              <a:spcAft>
                <a:spcPts val="0"/>
              </a:spcAft>
              <a:buSzPts val="1400"/>
              <a:buNone/>
              <a:defRPr b="1">
                <a:solidFill>
                  <a:srgbClr val="434343"/>
                </a:solidFill>
                <a:latin typeface="Arvo"/>
                <a:ea typeface="Arvo"/>
                <a:cs typeface="Arvo"/>
                <a:sym typeface="Arvo"/>
              </a:defRPr>
            </a:lvl2pPr>
            <a:lvl3pPr lvl="2" rtl="0" algn="l">
              <a:lnSpc>
                <a:spcPct val="100000"/>
              </a:lnSpc>
              <a:spcBef>
                <a:spcPts val="0"/>
              </a:spcBef>
              <a:spcAft>
                <a:spcPts val="0"/>
              </a:spcAft>
              <a:buSzPts val="1300"/>
              <a:buNone/>
              <a:defRPr b="1">
                <a:solidFill>
                  <a:srgbClr val="434343"/>
                </a:solidFill>
                <a:latin typeface="Arvo"/>
                <a:ea typeface="Arvo"/>
                <a:cs typeface="Arvo"/>
                <a:sym typeface="Arvo"/>
              </a:defRPr>
            </a:lvl3pPr>
            <a:lvl4pPr lvl="3" rtl="0" algn="l">
              <a:lnSpc>
                <a:spcPct val="100000"/>
              </a:lnSpc>
              <a:spcBef>
                <a:spcPts val="0"/>
              </a:spcBef>
              <a:spcAft>
                <a:spcPts val="0"/>
              </a:spcAft>
              <a:buSzPts val="1300"/>
              <a:buNone/>
              <a:defRPr b="1">
                <a:solidFill>
                  <a:srgbClr val="434343"/>
                </a:solidFill>
                <a:latin typeface="Arvo"/>
                <a:ea typeface="Arvo"/>
                <a:cs typeface="Arvo"/>
                <a:sym typeface="Arvo"/>
              </a:defRPr>
            </a:lvl4pPr>
            <a:lvl5pPr lvl="4" rtl="0" algn="l">
              <a:lnSpc>
                <a:spcPct val="100000"/>
              </a:lnSpc>
              <a:spcBef>
                <a:spcPts val="0"/>
              </a:spcBef>
              <a:spcAft>
                <a:spcPts val="0"/>
              </a:spcAft>
              <a:buSzPts val="1200"/>
              <a:buNone/>
              <a:defRPr b="1">
                <a:solidFill>
                  <a:srgbClr val="434343"/>
                </a:solidFill>
                <a:latin typeface="Arvo"/>
                <a:ea typeface="Arvo"/>
                <a:cs typeface="Arvo"/>
                <a:sym typeface="Arvo"/>
              </a:defRPr>
            </a:lvl5pPr>
            <a:lvl6pPr lvl="5" rtl="0" algn="l">
              <a:lnSpc>
                <a:spcPct val="100000"/>
              </a:lnSpc>
              <a:spcBef>
                <a:spcPts val="0"/>
              </a:spcBef>
              <a:spcAft>
                <a:spcPts val="0"/>
              </a:spcAft>
              <a:buSzPts val="1200"/>
              <a:buNone/>
              <a:defRPr b="1">
                <a:solidFill>
                  <a:srgbClr val="434343"/>
                </a:solidFill>
                <a:latin typeface="Arvo"/>
                <a:ea typeface="Arvo"/>
                <a:cs typeface="Arvo"/>
                <a:sym typeface="Arvo"/>
              </a:defRPr>
            </a:lvl6pPr>
            <a:lvl7pPr lvl="6" rtl="0" algn="l">
              <a:lnSpc>
                <a:spcPct val="100000"/>
              </a:lnSpc>
              <a:spcBef>
                <a:spcPts val="0"/>
              </a:spcBef>
              <a:spcAft>
                <a:spcPts val="0"/>
              </a:spcAft>
              <a:buSzPts val="1100"/>
              <a:buNone/>
              <a:defRPr b="1">
                <a:solidFill>
                  <a:srgbClr val="434343"/>
                </a:solidFill>
                <a:latin typeface="Arvo"/>
                <a:ea typeface="Arvo"/>
                <a:cs typeface="Arvo"/>
                <a:sym typeface="Arvo"/>
              </a:defRPr>
            </a:lvl7pPr>
            <a:lvl8pPr lvl="7" rtl="0" algn="l">
              <a:lnSpc>
                <a:spcPct val="100000"/>
              </a:lnSpc>
              <a:spcBef>
                <a:spcPts val="0"/>
              </a:spcBef>
              <a:spcAft>
                <a:spcPts val="0"/>
              </a:spcAft>
              <a:buSzPts val="1100"/>
              <a:buNone/>
              <a:defRPr b="1">
                <a:solidFill>
                  <a:srgbClr val="434343"/>
                </a:solidFill>
                <a:latin typeface="Arvo"/>
                <a:ea typeface="Arvo"/>
                <a:cs typeface="Arvo"/>
                <a:sym typeface="Arvo"/>
              </a:defRPr>
            </a:lvl8pPr>
            <a:lvl9pPr lvl="8" rtl="0" algn="l">
              <a:lnSpc>
                <a:spcPct val="100000"/>
              </a:lnSpc>
              <a:spcBef>
                <a:spcPts val="0"/>
              </a:spcBef>
              <a:spcAft>
                <a:spcPts val="0"/>
              </a:spcAft>
              <a:buSzPts val="1000"/>
              <a:buNone/>
              <a:defRPr b="1">
                <a:solidFill>
                  <a:srgbClr val="434343"/>
                </a:solidFill>
                <a:latin typeface="Arvo"/>
                <a:ea typeface="Arvo"/>
                <a:cs typeface="Arvo"/>
                <a:sym typeface="Arvo"/>
              </a:defRPr>
            </a:lvl9pPr>
          </a:lstStyle>
          <a:p/>
        </p:txBody>
      </p:sp>
      <p:sp>
        <p:nvSpPr>
          <p:cNvPr id="329" name="Google Shape;329;p11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blue">
  <p:cSld name="TITLE_AND_BODY_4">
    <p:bg>
      <p:bgPr>
        <a:solidFill>
          <a:srgbClr val="FFFFFF"/>
        </a:solidFill>
      </p:bgPr>
    </p:bg>
    <p:spTree>
      <p:nvGrpSpPr>
        <p:cNvPr id="330" name="Shape 330"/>
        <p:cNvGrpSpPr/>
        <p:nvPr/>
      </p:nvGrpSpPr>
      <p:grpSpPr>
        <a:xfrm>
          <a:off x="0" y="0"/>
          <a:ext cx="0" cy="0"/>
          <a:chOff x="0" y="0"/>
          <a:chExt cx="0" cy="0"/>
        </a:xfrm>
      </p:grpSpPr>
      <p:sp>
        <p:nvSpPr>
          <p:cNvPr id="331" name="Google Shape;331;p117"/>
          <p:cNvSpPr/>
          <p:nvPr/>
        </p:nvSpPr>
        <p:spPr>
          <a:xfrm>
            <a:off x="406950" y="352200"/>
            <a:ext cx="8330100" cy="4311000"/>
          </a:xfrm>
          <a:prstGeom prst="rect">
            <a:avLst/>
          </a:prstGeom>
          <a:noFill/>
          <a:ln cap="flat" cmpd="sng" w="38100">
            <a:solidFill>
              <a:srgbClr val="90B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17"/>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333" name="Google Shape;333;p11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334" name="Google Shape;334;p117"/>
          <p:cNvCxnSpPr/>
          <p:nvPr/>
        </p:nvCxnSpPr>
        <p:spPr>
          <a:xfrm>
            <a:off x="4233900" y="995000"/>
            <a:ext cx="676200" cy="0"/>
          </a:xfrm>
          <a:prstGeom prst="straightConnector1">
            <a:avLst/>
          </a:prstGeom>
          <a:noFill/>
          <a:ln cap="flat" cmpd="sng" w="76200">
            <a:solidFill>
              <a:srgbClr val="90BEDE"/>
            </a:solidFill>
            <a:prstDash val="solid"/>
            <a:round/>
            <a:headEnd len="sm" w="sm" type="none"/>
            <a:tailEnd len="sm" w="sm" type="none"/>
          </a:ln>
        </p:spPr>
      </p:cxnSp>
      <p:sp>
        <p:nvSpPr>
          <p:cNvPr id="335" name="Google Shape;335;p117"/>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purple">
  <p:cSld name="TITLE_AND_BODY_3_1">
    <p:bg>
      <p:bgPr>
        <a:solidFill>
          <a:srgbClr val="FFFFFF"/>
        </a:solidFill>
      </p:bgPr>
    </p:bg>
    <p:spTree>
      <p:nvGrpSpPr>
        <p:cNvPr id="336" name="Shape 336"/>
        <p:cNvGrpSpPr/>
        <p:nvPr/>
      </p:nvGrpSpPr>
      <p:grpSpPr>
        <a:xfrm>
          <a:off x="0" y="0"/>
          <a:ext cx="0" cy="0"/>
          <a:chOff x="0" y="0"/>
          <a:chExt cx="0" cy="0"/>
        </a:xfrm>
      </p:grpSpPr>
      <p:sp>
        <p:nvSpPr>
          <p:cNvPr id="337" name="Google Shape;337;p118"/>
          <p:cNvSpPr/>
          <p:nvPr/>
        </p:nvSpPr>
        <p:spPr>
          <a:xfrm>
            <a:off x="406950" y="352200"/>
            <a:ext cx="8330100" cy="4311000"/>
          </a:xfrm>
          <a:prstGeom prst="rect">
            <a:avLst/>
          </a:prstGeom>
          <a:noFill/>
          <a:ln cap="flat" cmpd="sng" w="38100">
            <a:solidFill>
              <a:srgbClr val="D4C5E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18"/>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339" name="Google Shape;339;p11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340" name="Google Shape;340;p118"/>
          <p:cNvCxnSpPr/>
          <p:nvPr/>
        </p:nvCxnSpPr>
        <p:spPr>
          <a:xfrm>
            <a:off x="4233900" y="995000"/>
            <a:ext cx="676200" cy="0"/>
          </a:xfrm>
          <a:prstGeom prst="straightConnector1">
            <a:avLst/>
          </a:prstGeom>
          <a:noFill/>
          <a:ln cap="flat" cmpd="sng" w="76200">
            <a:solidFill>
              <a:srgbClr val="D4C5E2"/>
            </a:solidFill>
            <a:prstDash val="solid"/>
            <a:round/>
            <a:headEnd len="sm" w="sm" type="none"/>
            <a:tailEnd len="sm" w="sm" type="none"/>
          </a:ln>
        </p:spPr>
      </p:cxnSp>
      <p:sp>
        <p:nvSpPr>
          <p:cNvPr id="341" name="Google Shape;341;p118"/>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red">
  <p:cSld name="TITLE_AND_BODY_3_1_1">
    <p:bg>
      <p:bgPr>
        <a:solidFill>
          <a:srgbClr val="FFFFFF"/>
        </a:solidFill>
      </p:bgPr>
    </p:bg>
    <p:spTree>
      <p:nvGrpSpPr>
        <p:cNvPr id="342" name="Shape 342"/>
        <p:cNvGrpSpPr/>
        <p:nvPr/>
      </p:nvGrpSpPr>
      <p:grpSpPr>
        <a:xfrm>
          <a:off x="0" y="0"/>
          <a:ext cx="0" cy="0"/>
          <a:chOff x="0" y="0"/>
          <a:chExt cx="0" cy="0"/>
        </a:xfrm>
      </p:grpSpPr>
      <p:sp>
        <p:nvSpPr>
          <p:cNvPr id="343" name="Google Shape;343;p119"/>
          <p:cNvSpPr/>
          <p:nvPr/>
        </p:nvSpPr>
        <p:spPr>
          <a:xfrm>
            <a:off x="406950" y="352200"/>
            <a:ext cx="8330100" cy="4311000"/>
          </a:xfrm>
          <a:prstGeom prst="rect">
            <a:avLst/>
          </a:prstGeom>
          <a:noFill/>
          <a:ln cap="flat" cmpd="sng" w="38100">
            <a:solidFill>
              <a:srgbClr val="FCB0B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19"/>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345" name="Google Shape;345;p11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346" name="Google Shape;346;p119"/>
          <p:cNvCxnSpPr/>
          <p:nvPr/>
        </p:nvCxnSpPr>
        <p:spPr>
          <a:xfrm>
            <a:off x="4233900" y="995000"/>
            <a:ext cx="676200" cy="0"/>
          </a:xfrm>
          <a:prstGeom prst="straightConnector1">
            <a:avLst/>
          </a:prstGeom>
          <a:noFill/>
          <a:ln cap="flat" cmpd="sng" w="76200">
            <a:solidFill>
              <a:srgbClr val="FCB0B3"/>
            </a:solidFill>
            <a:prstDash val="solid"/>
            <a:round/>
            <a:headEnd len="sm" w="sm" type="none"/>
            <a:tailEnd len="sm" w="sm" type="none"/>
          </a:ln>
        </p:spPr>
      </p:cxnSp>
      <p:sp>
        <p:nvSpPr>
          <p:cNvPr id="347" name="Google Shape;347;p119"/>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seafoam">
  <p:cSld name="TITLE_AND_BODY_3_1_1_1">
    <p:bg>
      <p:bgPr>
        <a:solidFill>
          <a:srgbClr val="FFFFFF"/>
        </a:solidFill>
      </p:bgPr>
    </p:bg>
    <p:spTree>
      <p:nvGrpSpPr>
        <p:cNvPr id="348" name="Shape 348"/>
        <p:cNvGrpSpPr/>
        <p:nvPr/>
      </p:nvGrpSpPr>
      <p:grpSpPr>
        <a:xfrm>
          <a:off x="0" y="0"/>
          <a:ext cx="0" cy="0"/>
          <a:chOff x="0" y="0"/>
          <a:chExt cx="0" cy="0"/>
        </a:xfrm>
      </p:grpSpPr>
      <p:sp>
        <p:nvSpPr>
          <p:cNvPr id="349" name="Google Shape;349;p120"/>
          <p:cNvSpPr/>
          <p:nvPr/>
        </p:nvSpPr>
        <p:spPr>
          <a:xfrm>
            <a:off x="406950" y="352200"/>
            <a:ext cx="8330100" cy="4311000"/>
          </a:xfrm>
          <a:prstGeom prst="rect">
            <a:avLst/>
          </a:prstGeom>
          <a:noFill/>
          <a:ln cap="flat" cmpd="sng" w="38100">
            <a:solidFill>
              <a:srgbClr val="AEFF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20"/>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351" name="Google Shape;351;p12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352" name="Google Shape;352;p120"/>
          <p:cNvCxnSpPr/>
          <p:nvPr/>
        </p:nvCxnSpPr>
        <p:spPr>
          <a:xfrm>
            <a:off x="4233900" y="995000"/>
            <a:ext cx="676200" cy="0"/>
          </a:xfrm>
          <a:prstGeom prst="straightConnector1">
            <a:avLst/>
          </a:prstGeom>
          <a:noFill/>
          <a:ln cap="flat" cmpd="sng" w="76200">
            <a:solidFill>
              <a:srgbClr val="AEFFD8"/>
            </a:solidFill>
            <a:prstDash val="solid"/>
            <a:round/>
            <a:headEnd len="sm" w="sm" type="none"/>
            <a:tailEnd len="sm" w="sm" type="none"/>
          </a:ln>
        </p:spPr>
      </p:cxnSp>
      <p:sp>
        <p:nvSpPr>
          <p:cNvPr id="353" name="Google Shape;353;p120"/>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yellow">
  <p:cSld name="TITLE_AND_BODY_3_1_1_1_1">
    <p:bg>
      <p:bgPr>
        <a:solidFill>
          <a:srgbClr val="FFFFFF"/>
        </a:solidFill>
      </p:bgPr>
    </p:bg>
    <p:spTree>
      <p:nvGrpSpPr>
        <p:cNvPr id="354" name="Shape 354"/>
        <p:cNvGrpSpPr/>
        <p:nvPr/>
      </p:nvGrpSpPr>
      <p:grpSpPr>
        <a:xfrm>
          <a:off x="0" y="0"/>
          <a:ext cx="0" cy="0"/>
          <a:chOff x="0" y="0"/>
          <a:chExt cx="0" cy="0"/>
        </a:xfrm>
      </p:grpSpPr>
      <p:sp>
        <p:nvSpPr>
          <p:cNvPr id="355" name="Google Shape;355;p121"/>
          <p:cNvSpPr/>
          <p:nvPr/>
        </p:nvSpPr>
        <p:spPr>
          <a:xfrm>
            <a:off x="406950" y="352200"/>
            <a:ext cx="8330100" cy="4311000"/>
          </a:xfrm>
          <a:prstGeom prst="rect">
            <a:avLst/>
          </a:prstGeom>
          <a:noFill/>
          <a:ln cap="flat" cmpd="sng" w="38100">
            <a:solidFill>
              <a:srgbClr val="FCF6B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21"/>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357" name="Google Shape;357;p12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358" name="Google Shape;358;p121"/>
          <p:cNvCxnSpPr/>
          <p:nvPr/>
        </p:nvCxnSpPr>
        <p:spPr>
          <a:xfrm>
            <a:off x="4233900" y="995000"/>
            <a:ext cx="676200" cy="0"/>
          </a:xfrm>
          <a:prstGeom prst="straightConnector1">
            <a:avLst/>
          </a:prstGeom>
          <a:noFill/>
          <a:ln cap="flat" cmpd="sng" w="76200">
            <a:solidFill>
              <a:srgbClr val="FCF6B1"/>
            </a:solidFill>
            <a:prstDash val="solid"/>
            <a:round/>
            <a:headEnd len="sm" w="sm" type="none"/>
            <a:tailEnd len="sm" w="sm" type="none"/>
          </a:ln>
        </p:spPr>
      </p:cxnSp>
      <p:sp>
        <p:nvSpPr>
          <p:cNvPr id="359" name="Google Shape;359;p121"/>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2 2">
  <p:cSld name="TITLE_AND_TWO_COLUMNS_3_2">
    <p:bg>
      <p:bgPr>
        <a:solidFill>
          <a:srgbClr val="FFFFFF"/>
        </a:solidFill>
      </p:bgPr>
    </p:bg>
    <p:spTree>
      <p:nvGrpSpPr>
        <p:cNvPr id="360" name="Shape 360"/>
        <p:cNvGrpSpPr/>
        <p:nvPr/>
      </p:nvGrpSpPr>
      <p:grpSpPr>
        <a:xfrm>
          <a:off x="0" y="0"/>
          <a:ext cx="0" cy="0"/>
          <a:chOff x="0" y="0"/>
          <a:chExt cx="0" cy="0"/>
        </a:xfrm>
      </p:grpSpPr>
      <p:sp>
        <p:nvSpPr>
          <p:cNvPr id="361" name="Google Shape;361;p122"/>
          <p:cNvSpPr/>
          <p:nvPr/>
        </p:nvSpPr>
        <p:spPr>
          <a:xfrm>
            <a:off x="406950" y="352200"/>
            <a:ext cx="8330100" cy="4311000"/>
          </a:xfrm>
          <a:prstGeom prst="rect">
            <a:avLst/>
          </a:prstGeom>
          <a:noFill/>
          <a:ln cap="flat" cmpd="sng" w="38100">
            <a:solidFill>
              <a:srgbClr val="D4C5E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2" name="Google Shape;362;p122"/>
          <p:cNvCxnSpPr/>
          <p:nvPr/>
        </p:nvCxnSpPr>
        <p:spPr>
          <a:xfrm>
            <a:off x="4550550" y="1661750"/>
            <a:ext cx="0" cy="2347500"/>
          </a:xfrm>
          <a:prstGeom prst="straightConnector1">
            <a:avLst/>
          </a:prstGeom>
          <a:noFill/>
          <a:ln cap="flat" cmpd="sng" w="38100">
            <a:solidFill>
              <a:srgbClr val="D4C5E2"/>
            </a:solidFill>
            <a:prstDash val="solid"/>
            <a:round/>
            <a:headEnd len="sm" w="sm" type="none"/>
            <a:tailEnd len="sm" w="sm" type="none"/>
          </a:ln>
        </p:spPr>
      </p:cxnSp>
      <p:sp>
        <p:nvSpPr>
          <p:cNvPr id="363" name="Google Shape;363;p12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364" name="Google Shape;364;p122"/>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666666"/>
              </a:buClr>
              <a:buSzPts val="1800"/>
              <a:buNone/>
              <a:defRPr sz="1800">
                <a:solidFill>
                  <a:srgbClr val="666666"/>
                </a:solidFill>
              </a:defRPr>
            </a:lvl1pPr>
            <a:lvl2pPr lvl="1" rtl="0" algn="l">
              <a:lnSpc>
                <a:spcPct val="100000"/>
              </a:lnSpc>
              <a:spcBef>
                <a:spcPts val="0"/>
              </a:spcBef>
              <a:spcAft>
                <a:spcPts val="0"/>
              </a:spcAft>
              <a:buClr>
                <a:srgbClr val="666666"/>
              </a:buClr>
              <a:buSzPts val="1600"/>
              <a:buNone/>
              <a:defRPr sz="1600">
                <a:solidFill>
                  <a:srgbClr val="666666"/>
                </a:solidFill>
              </a:defRPr>
            </a:lvl2pPr>
            <a:lvl3pPr lvl="2" rtl="0" algn="l">
              <a:lnSpc>
                <a:spcPct val="100000"/>
              </a:lnSpc>
              <a:spcBef>
                <a:spcPts val="0"/>
              </a:spcBef>
              <a:spcAft>
                <a:spcPts val="0"/>
              </a:spcAft>
              <a:buClr>
                <a:srgbClr val="666666"/>
              </a:buClr>
              <a:buSzPts val="1600"/>
              <a:buNone/>
              <a:defRPr sz="1600">
                <a:solidFill>
                  <a:srgbClr val="666666"/>
                </a:solidFill>
              </a:defRPr>
            </a:lvl3pPr>
            <a:lvl4pPr lvl="3" rtl="0" algn="l">
              <a:lnSpc>
                <a:spcPct val="100000"/>
              </a:lnSpc>
              <a:spcBef>
                <a:spcPts val="0"/>
              </a:spcBef>
              <a:spcAft>
                <a:spcPts val="0"/>
              </a:spcAft>
              <a:buClr>
                <a:srgbClr val="666666"/>
              </a:buClr>
              <a:buSzPts val="1600"/>
              <a:buNone/>
              <a:defRPr sz="1600">
                <a:solidFill>
                  <a:srgbClr val="666666"/>
                </a:solidFill>
              </a:defRPr>
            </a:lvl4pPr>
            <a:lvl5pPr lvl="4" rtl="0" algn="l">
              <a:lnSpc>
                <a:spcPct val="100000"/>
              </a:lnSpc>
              <a:spcBef>
                <a:spcPts val="0"/>
              </a:spcBef>
              <a:spcAft>
                <a:spcPts val="0"/>
              </a:spcAft>
              <a:buClr>
                <a:srgbClr val="666666"/>
              </a:buClr>
              <a:buSzPts val="1600"/>
              <a:buNone/>
              <a:defRPr sz="1600">
                <a:solidFill>
                  <a:srgbClr val="666666"/>
                </a:solidFill>
              </a:defRPr>
            </a:lvl5pPr>
            <a:lvl6pPr lvl="5" rtl="0" algn="l">
              <a:lnSpc>
                <a:spcPct val="100000"/>
              </a:lnSpc>
              <a:spcBef>
                <a:spcPts val="0"/>
              </a:spcBef>
              <a:spcAft>
                <a:spcPts val="0"/>
              </a:spcAft>
              <a:buClr>
                <a:srgbClr val="666666"/>
              </a:buClr>
              <a:buSzPts val="1600"/>
              <a:buNone/>
              <a:defRPr sz="1600">
                <a:solidFill>
                  <a:srgbClr val="666666"/>
                </a:solidFill>
              </a:defRPr>
            </a:lvl6pPr>
            <a:lvl7pPr lvl="6" rtl="0" algn="l">
              <a:lnSpc>
                <a:spcPct val="100000"/>
              </a:lnSpc>
              <a:spcBef>
                <a:spcPts val="0"/>
              </a:spcBef>
              <a:spcAft>
                <a:spcPts val="0"/>
              </a:spcAft>
              <a:buClr>
                <a:srgbClr val="666666"/>
              </a:buClr>
              <a:buSzPts val="1600"/>
              <a:buNone/>
              <a:defRPr sz="1600">
                <a:solidFill>
                  <a:srgbClr val="666666"/>
                </a:solidFill>
              </a:defRPr>
            </a:lvl7pPr>
            <a:lvl8pPr lvl="7" rtl="0" algn="l">
              <a:lnSpc>
                <a:spcPct val="100000"/>
              </a:lnSpc>
              <a:spcBef>
                <a:spcPts val="0"/>
              </a:spcBef>
              <a:spcAft>
                <a:spcPts val="0"/>
              </a:spcAft>
              <a:buClr>
                <a:srgbClr val="666666"/>
              </a:buClr>
              <a:buSzPts val="1600"/>
              <a:buNone/>
              <a:defRPr sz="1600">
                <a:solidFill>
                  <a:srgbClr val="666666"/>
                </a:solidFill>
              </a:defRPr>
            </a:lvl8pPr>
            <a:lvl9pPr lvl="8" rtl="0" algn="l">
              <a:lnSpc>
                <a:spcPct val="100000"/>
              </a:lnSpc>
              <a:spcBef>
                <a:spcPts val="0"/>
              </a:spcBef>
              <a:spcAft>
                <a:spcPts val="0"/>
              </a:spcAft>
              <a:buClr>
                <a:srgbClr val="666666"/>
              </a:buClr>
              <a:buSzPts val="1600"/>
              <a:buNone/>
              <a:defRPr sz="1600">
                <a:solidFill>
                  <a:srgbClr val="666666"/>
                </a:solidFill>
              </a:defRPr>
            </a:lvl9pPr>
          </a:lstStyle>
          <a:p/>
        </p:txBody>
      </p:sp>
      <p:sp>
        <p:nvSpPr>
          <p:cNvPr id="365" name="Google Shape;365;p122"/>
          <p:cNvSpPr txBox="1"/>
          <p:nvPr>
            <p:ph idx="1" type="subTitle"/>
          </p:nvPr>
        </p:nvSpPr>
        <p:spPr>
          <a:xfrm>
            <a:off x="1113225" y="2177000"/>
            <a:ext cx="3101400" cy="1726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366" name="Google Shape;366;p122"/>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666666"/>
              </a:buClr>
              <a:buSzPts val="1800"/>
              <a:buNone/>
              <a:defRPr sz="1800">
                <a:solidFill>
                  <a:srgbClr val="666666"/>
                </a:solidFill>
              </a:defRPr>
            </a:lvl1pPr>
            <a:lvl2pPr lvl="1" rtl="0" algn="l">
              <a:lnSpc>
                <a:spcPct val="100000"/>
              </a:lnSpc>
              <a:spcBef>
                <a:spcPts val="0"/>
              </a:spcBef>
              <a:spcAft>
                <a:spcPts val="0"/>
              </a:spcAft>
              <a:buClr>
                <a:srgbClr val="666666"/>
              </a:buClr>
              <a:buSzPts val="1600"/>
              <a:buNone/>
              <a:defRPr sz="1600">
                <a:solidFill>
                  <a:srgbClr val="666666"/>
                </a:solidFill>
              </a:defRPr>
            </a:lvl2pPr>
            <a:lvl3pPr lvl="2" rtl="0" algn="l">
              <a:lnSpc>
                <a:spcPct val="100000"/>
              </a:lnSpc>
              <a:spcBef>
                <a:spcPts val="0"/>
              </a:spcBef>
              <a:spcAft>
                <a:spcPts val="0"/>
              </a:spcAft>
              <a:buClr>
                <a:srgbClr val="666666"/>
              </a:buClr>
              <a:buSzPts val="1600"/>
              <a:buNone/>
              <a:defRPr sz="1600">
                <a:solidFill>
                  <a:srgbClr val="666666"/>
                </a:solidFill>
              </a:defRPr>
            </a:lvl3pPr>
            <a:lvl4pPr lvl="3" rtl="0" algn="l">
              <a:lnSpc>
                <a:spcPct val="100000"/>
              </a:lnSpc>
              <a:spcBef>
                <a:spcPts val="0"/>
              </a:spcBef>
              <a:spcAft>
                <a:spcPts val="0"/>
              </a:spcAft>
              <a:buClr>
                <a:srgbClr val="666666"/>
              </a:buClr>
              <a:buSzPts val="1600"/>
              <a:buNone/>
              <a:defRPr sz="1600">
                <a:solidFill>
                  <a:srgbClr val="666666"/>
                </a:solidFill>
              </a:defRPr>
            </a:lvl4pPr>
            <a:lvl5pPr lvl="4" rtl="0" algn="l">
              <a:lnSpc>
                <a:spcPct val="100000"/>
              </a:lnSpc>
              <a:spcBef>
                <a:spcPts val="0"/>
              </a:spcBef>
              <a:spcAft>
                <a:spcPts val="0"/>
              </a:spcAft>
              <a:buClr>
                <a:srgbClr val="666666"/>
              </a:buClr>
              <a:buSzPts val="1600"/>
              <a:buNone/>
              <a:defRPr sz="1600">
                <a:solidFill>
                  <a:srgbClr val="666666"/>
                </a:solidFill>
              </a:defRPr>
            </a:lvl5pPr>
            <a:lvl6pPr lvl="5" rtl="0" algn="l">
              <a:lnSpc>
                <a:spcPct val="100000"/>
              </a:lnSpc>
              <a:spcBef>
                <a:spcPts val="0"/>
              </a:spcBef>
              <a:spcAft>
                <a:spcPts val="0"/>
              </a:spcAft>
              <a:buClr>
                <a:srgbClr val="666666"/>
              </a:buClr>
              <a:buSzPts val="1600"/>
              <a:buNone/>
              <a:defRPr sz="1600">
                <a:solidFill>
                  <a:srgbClr val="666666"/>
                </a:solidFill>
              </a:defRPr>
            </a:lvl6pPr>
            <a:lvl7pPr lvl="6" rtl="0" algn="l">
              <a:lnSpc>
                <a:spcPct val="100000"/>
              </a:lnSpc>
              <a:spcBef>
                <a:spcPts val="0"/>
              </a:spcBef>
              <a:spcAft>
                <a:spcPts val="0"/>
              </a:spcAft>
              <a:buClr>
                <a:srgbClr val="666666"/>
              </a:buClr>
              <a:buSzPts val="1600"/>
              <a:buNone/>
              <a:defRPr sz="1600">
                <a:solidFill>
                  <a:srgbClr val="666666"/>
                </a:solidFill>
              </a:defRPr>
            </a:lvl7pPr>
            <a:lvl8pPr lvl="7" rtl="0" algn="l">
              <a:lnSpc>
                <a:spcPct val="100000"/>
              </a:lnSpc>
              <a:spcBef>
                <a:spcPts val="0"/>
              </a:spcBef>
              <a:spcAft>
                <a:spcPts val="0"/>
              </a:spcAft>
              <a:buClr>
                <a:srgbClr val="666666"/>
              </a:buClr>
              <a:buSzPts val="1600"/>
              <a:buNone/>
              <a:defRPr sz="1600">
                <a:solidFill>
                  <a:srgbClr val="666666"/>
                </a:solidFill>
              </a:defRPr>
            </a:lvl8pPr>
            <a:lvl9pPr lvl="8" rtl="0" algn="l">
              <a:lnSpc>
                <a:spcPct val="100000"/>
              </a:lnSpc>
              <a:spcBef>
                <a:spcPts val="0"/>
              </a:spcBef>
              <a:spcAft>
                <a:spcPts val="0"/>
              </a:spcAft>
              <a:buClr>
                <a:srgbClr val="666666"/>
              </a:buClr>
              <a:buSzPts val="1600"/>
              <a:buNone/>
              <a:defRPr sz="1600">
                <a:solidFill>
                  <a:srgbClr val="666666"/>
                </a:solidFill>
              </a:defRPr>
            </a:lvl9pPr>
          </a:lstStyle>
          <a:p/>
        </p:txBody>
      </p:sp>
      <p:sp>
        <p:nvSpPr>
          <p:cNvPr id="367" name="Google Shape;367;p122"/>
          <p:cNvSpPr txBox="1"/>
          <p:nvPr>
            <p:ph idx="3" type="subTitle"/>
          </p:nvPr>
        </p:nvSpPr>
        <p:spPr>
          <a:xfrm>
            <a:off x="4818375" y="2177000"/>
            <a:ext cx="3101400" cy="1726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368" name="Google Shape;368;p122"/>
          <p:cNvSpPr txBox="1"/>
          <p:nvPr>
            <p:ph idx="4" type="title"/>
          </p:nvPr>
        </p:nvSpPr>
        <p:spPr>
          <a:xfrm>
            <a:off x="-11850" y="469875"/>
            <a:ext cx="9144000" cy="48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cxnSp>
        <p:nvCxnSpPr>
          <p:cNvPr id="369" name="Google Shape;369;p122"/>
          <p:cNvCxnSpPr/>
          <p:nvPr/>
        </p:nvCxnSpPr>
        <p:spPr>
          <a:xfrm>
            <a:off x="4233900" y="995000"/>
            <a:ext cx="676200" cy="0"/>
          </a:xfrm>
          <a:prstGeom prst="straightConnector1">
            <a:avLst/>
          </a:prstGeom>
          <a:noFill/>
          <a:ln cap="flat" cmpd="sng" w="76200">
            <a:solidFill>
              <a:srgbClr val="D4C5E2"/>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rgbClr val="FFFFFF"/>
        </a:solidFill>
      </p:bgPr>
    </p:bg>
    <p:spTree>
      <p:nvGrpSpPr>
        <p:cNvPr id="37" name="Shape 37"/>
        <p:cNvGrpSpPr/>
        <p:nvPr/>
      </p:nvGrpSpPr>
      <p:grpSpPr>
        <a:xfrm>
          <a:off x="0" y="0"/>
          <a:ext cx="0" cy="0"/>
          <a:chOff x="0" y="0"/>
          <a:chExt cx="0" cy="0"/>
        </a:xfrm>
      </p:grpSpPr>
      <p:sp>
        <p:nvSpPr>
          <p:cNvPr id="38" name="Google Shape;38;p71"/>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1"/>
          <p:cNvSpPr txBox="1"/>
          <p:nvPr>
            <p:ph type="title"/>
          </p:nvPr>
        </p:nvSpPr>
        <p:spPr>
          <a:xfrm>
            <a:off x="-11850" y="927075"/>
            <a:ext cx="9144000" cy="48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40" name="Google Shape;40;p7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41" name="Google Shape;41;p71"/>
          <p:cNvSpPr txBox="1"/>
          <p:nvPr>
            <p:ph idx="2" type="ctrTitle"/>
          </p:nvPr>
        </p:nvSpPr>
        <p:spPr>
          <a:xfrm>
            <a:off x="1105351" y="2062425"/>
            <a:ext cx="21135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2" name="Google Shape;42;p71"/>
          <p:cNvSpPr txBox="1"/>
          <p:nvPr>
            <p:ph idx="1" type="subTitle"/>
          </p:nvPr>
        </p:nvSpPr>
        <p:spPr>
          <a:xfrm>
            <a:off x="1105354" y="2667875"/>
            <a:ext cx="21135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3" name="Google Shape;43;p71"/>
          <p:cNvSpPr txBox="1"/>
          <p:nvPr>
            <p:ph idx="3" type="ctrTitle"/>
          </p:nvPr>
        </p:nvSpPr>
        <p:spPr>
          <a:xfrm>
            <a:off x="3515251" y="2062425"/>
            <a:ext cx="21135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4" name="Google Shape;44;p71"/>
          <p:cNvSpPr txBox="1"/>
          <p:nvPr>
            <p:ph idx="4" type="subTitle"/>
          </p:nvPr>
        </p:nvSpPr>
        <p:spPr>
          <a:xfrm>
            <a:off x="3515254" y="2667875"/>
            <a:ext cx="21135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5" name="Google Shape;45;p71"/>
          <p:cNvSpPr txBox="1"/>
          <p:nvPr>
            <p:ph idx="5" type="ctrTitle"/>
          </p:nvPr>
        </p:nvSpPr>
        <p:spPr>
          <a:xfrm>
            <a:off x="5925151" y="2062425"/>
            <a:ext cx="2113500" cy="644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6" name="Google Shape;46;p71"/>
          <p:cNvSpPr txBox="1"/>
          <p:nvPr>
            <p:ph idx="6" type="subTitle"/>
          </p:nvPr>
        </p:nvSpPr>
        <p:spPr>
          <a:xfrm>
            <a:off x="5925154" y="2667875"/>
            <a:ext cx="2113500" cy="111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47" name="Google Shape;47;p71"/>
          <p:cNvCxnSpPr/>
          <p:nvPr/>
        </p:nvCxnSpPr>
        <p:spPr>
          <a:xfrm>
            <a:off x="3406450" y="1926825"/>
            <a:ext cx="0" cy="1941300"/>
          </a:xfrm>
          <a:prstGeom prst="straightConnector1">
            <a:avLst/>
          </a:prstGeom>
          <a:noFill/>
          <a:ln cap="flat" cmpd="sng" w="38100">
            <a:solidFill>
              <a:srgbClr val="81ECEC"/>
            </a:solidFill>
            <a:prstDash val="solid"/>
            <a:round/>
            <a:headEnd len="sm" w="sm" type="none"/>
            <a:tailEnd len="sm" w="sm" type="none"/>
          </a:ln>
        </p:spPr>
      </p:cxnSp>
      <p:cxnSp>
        <p:nvCxnSpPr>
          <p:cNvPr id="48" name="Google Shape;48;p71"/>
          <p:cNvCxnSpPr/>
          <p:nvPr/>
        </p:nvCxnSpPr>
        <p:spPr>
          <a:xfrm>
            <a:off x="5737375" y="1926825"/>
            <a:ext cx="0" cy="1941300"/>
          </a:xfrm>
          <a:prstGeom prst="straightConnector1">
            <a:avLst/>
          </a:prstGeom>
          <a:noFill/>
          <a:ln cap="flat" cmpd="sng" w="38100">
            <a:solidFill>
              <a:srgbClr val="81ECEC"/>
            </a:solidFill>
            <a:prstDash val="solid"/>
            <a:round/>
            <a:headEnd len="sm" w="sm" type="none"/>
            <a:tailEnd len="sm" w="sm"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2 1">
  <p:cSld name="TITLE_AND_TWO_COLUMNS_3_1">
    <p:bg>
      <p:bgPr>
        <a:solidFill>
          <a:srgbClr val="FFFFFF"/>
        </a:solidFill>
      </p:bgPr>
    </p:bg>
    <p:spTree>
      <p:nvGrpSpPr>
        <p:cNvPr id="370" name="Shape 370"/>
        <p:cNvGrpSpPr/>
        <p:nvPr/>
      </p:nvGrpSpPr>
      <p:grpSpPr>
        <a:xfrm>
          <a:off x="0" y="0"/>
          <a:ext cx="0" cy="0"/>
          <a:chOff x="0" y="0"/>
          <a:chExt cx="0" cy="0"/>
        </a:xfrm>
      </p:grpSpPr>
      <p:sp>
        <p:nvSpPr>
          <p:cNvPr id="371" name="Google Shape;371;p123"/>
          <p:cNvSpPr/>
          <p:nvPr/>
        </p:nvSpPr>
        <p:spPr>
          <a:xfrm>
            <a:off x="406950" y="352200"/>
            <a:ext cx="8330100" cy="4311000"/>
          </a:xfrm>
          <a:prstGeom prst="rect">
            <a:avLst/>
          </a:prstGeom>
          <a:noFill/>
          <a:ln cap="flat" cmpd="sng" w="38100">
            <a:solidFill>
              <a:srgbClr val="FCB0B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2" name="Google Shape;372;p123"/>
          <p:cNvCxnSpPr/>
          <p:nvPr/>
        </p:nvCxnSpPr>
        <p:spPr>
          <a:xfrm>
            <a:off x="4550550" y="1661750"/>
            <a:ext cx="0" cy="2347500"/>
          </a:xfrm>
          <a:prstGeom prst="straightConnector1">
            <a:avLst/>
          </a:prstGeom>
          <a:noFill/>
          <a:ln cap="flat" cmpd="sng" w="38100">
            <a:solidFill>
              <a:srgbClr val="FCB0B3"/>
            </a:solidFill>
            <a:prstDash val="solid"/>
            <a:round/>
            <a:headEnd len="sm" w="sm" type="none"/>
            <a:tailEnd len="sm" w="sm" type="none"/>
          </a:ln>
        </p:spPr>
      </p:cxnSp>
      <p:sp>
        <p:nvSpPr>
          <p:cNvPr id="373" name="Google Shape;373;p12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374" name="Google Shape;374;p123"/>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666666"/>
              </a:buClr>
              <a:buSzPts val="1800"/>
              <a:buNone/>
              <a:defRPr sz="1800">
                <a:solidFill>
                  <a:srgbClr val="666666"/>
                </a:solidFill>
              </a:defRPr>
            </a:lvl1pPr>
            <a:lvl2pPr lvl="1" rtl="0" algn="l">
              <a:lnSpc>
                <a:spcPct val="100000"/>
              </a:lnSpc>
              <a:spcBef>
                <a:spcPts val="0"/>
              </a:spcBef>
              <a:spcAft>
                <a:spcPts val="0"/>
              </a:spcAft>
              <a:buClr>
                <a:srgbClr val="666666"/>
              </a:buClr>
              <a:buSzPts val="1600"/>
              <a:buNone/>
              <a:defRPr sz="1600">
                <a:solidFill>
                  <a:srgbClr val="666666"/>
                </a:solidFill>
              </a:defRPr>
            </a:lvl2pPr>
            <a:lvl3pPr lvl="2" rtl="0" algn="l">
              <a:lnSpc>
                <a:spcPct val="100000"/>
              </a:lnSpc>
              <a:spcBef>
                <a:spcPts val="0"/>
              </a:spcBef>
              <a:spcAft>
                <a:spcPts val="0"/>
              </a:spcAft>
              <a:buClr>
                <a:srgbClr val="666666"/>
              </a:buClr>
              <a:buSzPts val="1600"/>
              <a:buNone/>
              <a:defRPr sz="1600">
                <a:solidFill>
                  <a:srgbClr val="666666"/>
                </a:solidFill>
              </a:defRPr>
            </a:lvl3pPr>
            <a:lvl4pPr lvl="3" rtl="0" algn="l">
              <a:lnSpc>
                <a:spcPct val="100000"/>
              </a:lnSpc>
              <a:spcBef>
                <a:spcPts val="0"/>
              </a:spcBef>
              <a:spcAft>
                <a:spcPts val="0"/>
              </a:spcAft>
              <a:buClr>
                <a:srgbClr val="666666"/>
              </a:buClr>
              <a:buSzPts val="1600"/>
              <a:buNone/>
              <a:defRPr sz="1600">
                <a:solidFill>
                  <a:srgbClr val="666666"/>
                </a:solidFill>
              </a:defRPr>
            </a:lvl4pPr>
            <a:lvl5pPr lvl="4" rtl="0" algn="l">
              <a:lnSpc>
                <a:spcPct val="100000"/>
              </a:lnSpc>
              <a:spcBef>
                <a:spcPts val="0"/>
              </a:spcBef>
              <a:spcAft>
                <a:spcPts val="0"/>
              </a:spcAft>
              <a:buClr>
                <a:srgbClr val="666666"/>
              </a:buClr>
              <a:buSzPts val="1600"/>
              <a:buNone/>
              <a:defRPr sz="1600">
                <a:solidFill>
                  <a:srgbClr val="666666"/>
                </a:solidFill>
              </a:defRPr>
            </a:lvl5pPr>
            <a:lvl6pPr lvl="5" rtl="0" algn="l">
              <a:lnSpc>
                <a:spcPct val="100000"/>
              </a:lnSpc>
              <a:spcBef>
                <a:spcPts val="0"/>
              </a:spcBef>
              <a:spcAft>
                <a:spcPts val="0"/>
              </a:spcAft>
              <a:buClr>
                <a:srgbClr val="666666"/>
              </a:buClr>
              <a:buSzPts val="1600"/>
              <a:buNone/>
              <a:defRPr sz="1600">
                <a:solidFill>
                  <a:srgbClr val="666666"/>
                </a:solidFill>
              </a:defRPr>
            </a:lvl6pPr>
            <a:lvl7pPr lvl="6" rtl="0" algn="l">
              <a:lnSpc>
                <a:spcPct val="100000"/>
              </a:lnSpc>
              <a:spcBef>
                <a:spcPts val="0"/>
              </a:spcBef>
              <a:spcAft>
                <a:spcPts val="0"/>
              </a:spcAft>
              <a:buClr>
                <a:srgbClr val="666666"/>
              </a:buClr>
              <a:buSzPts val="1600"/>
              <a:buNone/>
              <a:defRPr sz="1600">
                <a:solidFill>
                  <a:srgbClr val="666666"/>
                </a:solidFill>
              </a:defRPr>
            </a:lvl7pPr>
            <a:lvl8pPr lvl="7" rtl="0" algn="l">
              <a:lnSpc>
                <a:spcPct val="100000"/>
              </a:lnSpc>
              <a:spcBef>
                <a:spcPts val="0"/>
              </a:spcBef>
              <a:spcAft>
                <a:spcPts val="0"/>
              </a:spcAft>
              <a:buClr>
                <a:srgbClr val="666666"/>
              </a:buClr>
              <a:buSzPts val="1600"/>
              <a:buNone/>
              <a:defRPr sz="1600">
                <a:solidFill>
                  <a:srgbClr val="666666"/>
                </a:solidFill>
              </a:defRPr>
            </a:lvl8pPr>
            <a:lvl9pPr lvl="8" rtl="0" algn="l">
              <a:lnSpc>
                <a:spcPct val="100000"/>
              </a:lnSpc>
              <a:spcBef>
                <a:spcPts val="0"/>
              </a:spcBef>
              <a:spcAft>
                <a:spcPts val="0"/>
              </a:spcAft>
              <a:buClr>
                <a:srgbClr val="666666"/>
              </a:buClr>
              <a:buSzPts val="1600"/>
              <a:buNone/>
              <a:defRPr sz="1600">
                <a:solidFill>
                  <a:srgbClr val="666666"/>
                </a:solidFill>
              </a:defRPr>
            </a:lvl9pPr>
          </a:lstStyle>
          <a:p/>
        </p:txBody>
      </p:sp>
      <p:sp>
        <p:nvSpPr>
          <p:cNvPr id="375" name="Google Shape;375;p123"/>
          <p:cNvSpPr txBox="1"/>
          <p:nvPr>
            <p:ph idx="1" type="subTitle"/>
          </p:nvPr>
        </p:nvSpPr>
        <p:spPr>
          <a:xfrm>
            <a:off x="1113225" y="2177000"/>
            <a:ext cx="3101400" cy="1726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376" name="Google Shape;376;p123"/>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666666"/>
              </a:buClr>
              <a:buSzPts val="1800"/>
              <a:buNone/>
              <a:defRPr sz="1800">
                <a:solidFill>
                  <a:srgbClr val="666666"/>
                </a:solidFill>
              </a:defRPr>
            </a:lvl1pPr>
            <a:lvl2pPr lvl="1" rtl="0" algn="l">
              <a:lnSpc>
                <a:spcPct val="100000"/>
              </a:lnSpc>
              <a:spcBef>
                <a:spcPts val="0"/>
              </a:spcBef>
              <a:spcAft>
                <a:spcPts val="0"/>
              </a:spcAft>
              <a:buClr>
                <a:srgbClr val="666666"/>
              </a:buClr>
              <a:buSzPts val="1600"/>
              <a:buNone/>
              <a:defRPr sz="1600">
                <a:solidFill>
                  <a:srgbClr val="666666"/>
                </a:solidFill>
              </a:defRPr>
            </a:lvl2pPr>
            <a:lvl3pPr lvl="2" rtl="0" algn="l">
              <a:lnSpc>
                <a:spcPct val="100000"/>
              </a:lnSpc>
              <a:spcBef>
                <a:spcPts val="0"/>
              </a:spcBef>
              <a:spcAft>
                <a:spcPts val="0"/>
              </a:spcAft>
              <a:buClr>
                <a:srgbClr val="666666"/>
              </a:buClr>
              <a:buSzPts val="1600"/>
              <a:buNone/>
              <a:defRPr sz="1600">
                <a:solidFill>
                  <a:srgbClr val="666666"/>
                </a:solidFill>
              </a:defRPr>
            </a:lvl3pPr>
            <a:lvl4pPr lvl="3" rtl="0" algn="l">
              <a:lnSpc>
                <a:spcPct val="100000"/>
              </a:lnSpc>
              <a:spcBef>
                <a:spcPts val="0"/>
              </a:spcBef>
              <a:spcAft>
                <a:spcPts val="0"/>
              </a:spcAft>
              <a:buClr>
                <a:srgbClr val="666666"/>
              </a:buClr>
              <a:buSzPts val="1600"/>
              <a:buNone/>
              <a:defRPr sz="1600">
                <a:solidFill>
                  <a:srgbClr val="666666"/>
                </a:solidFill>
              </a:defRPr>
            </a:lvl4pPr>
            <a:lvl5pPr lvl="4" rtl="0" algn="l">
              <a:lnSpc>
                <a:spcPct val="100000"/>
              </a:lnSpc>
              <a:spcBef>
                <a:spcPts val="0"/>
              </a:spcBef>
              <a:spcAft>
                <a:spcPts val="0"/>
              </a:spcAft>
              <a:buClr>
                <a:srgbClr val="666666"/>
              </a:buClr>
              <a:buSzPts val="1600"/>
              <a:buNone/>
              <a:defRPr sz="1600">
                <a:solidFill>
                  <a:srgbClr val="666666"/>
                </a:solidFill>
              </a:defRPr>
            </a:lvl5pPr>
            <a:lvl6pPr lvl="5" rtl="0" algn="l">
              <a:lnSpc>
                <a:spcPct val="100000"/>
              </a:lnSpc>
              <a:spcBef>
                <a:spcPts val="0"/>
              </a:spcBef>
              <a:spcAft>
                <a:spcPts val="0"/>
              </a:spcAft>
              <a:buClr>
                <a:srgbClr val="666666"/>
              </a:buClr>
              <a:buSzPts val="1600"/>
              <a:buNone/>
              <a:defRPr sz="1600">
                <a:solidFill>
                  <a:srgbClr val="666666"/>
                </a:solidFill>
              </a:defRPr>
            </a:lvl6pPr>
            <a:lvl7pPr lvl="6" rtl="0" algn="l">
              <a:lnSpc>
                <a:spcPct val="100000"/>
              </a:lnSpc>
              <a:spcBef>
                <a:spcPts val="0"/>
              </a:spcBef>
              <a:spcAft>
                <a:spcPts val="0"/>
              </a:spcAft>
              <a:buClr>
                <a:srgbClr val="666666"/>
              </a:buClr>
              <a:buSzPts val="1600"/>
              <a:buNone/>
              <a:defRPr sz="1600">
                <a:solidFill>
                  <a:srgbClr val="666666"/>
                </a:solidFill>
              </a:defRPr>
            </a:lvl7pPr>
            <a:lvl8pPr lvl="7" rtl="0" algn="l">
              <a:lnSpc>
                <a:spcPct val="100000"/>
              </a:lnSpc>
              <a:spcBef>
                <a:spcPts val="0"/>
              </a:spcBef>
              <a:spcAft>
                <a:spcPts val="0"/>
              </a:spcAft>
              <a:buClr>
                <a:srgbClr val="666666"/>
              </a:buClr>
              <a:buSzPts val="1600"/>
              <a:buNone/>
              <a:defRPr sz="1600">
                <a:solidFill>
                  <a:srgbClr val="666666"/>
                </a:solidFill>
              </a:defRPr>
            </a:lvl8pPr>
            <a:lvl9pPr lvl="8" rtl="0" algn="l">
              <a:lnSpc>
                <a:spcPct val="100000"/>
              </a:lnSpc>
              <a:spcBef>
                <a:spcPts val="0"/>
              </a:spcBef>
              <a:spcAft>
                <a:spcPts val="0"/>
              </a:spcAft>
              <a:buClr>
                <a:srgbClr val="666666"/>
              </a:buClr>
              <a:buSzPts val="1600"/>
              <a:buNone/>
              <a:defRPr sz="1600">
                <a:solidFill>
                  <a:srgbClr val="666666"/>
                </a:solidFill>
              </a:defRPr>
            </a:lvl9pPr>
          </a:lstStyle>
          <a:p/>
        </p:txBody>
      </p:sp>
      <p:sp>
        <p:nvSpPr>
          <p:cNvPr id="377" name="Google Shape;377;p123"/>
          <p:cNvSpPr txBox="1"/>
          <p:nvPr>
            <p:ph idx="3" type="subTitle"/>
          </p:nvPr>
        </p:nvSpPr>
        <p:spPr>
          <a:xfrm>
            <a:off x="4818375" y="2177000"/>
            <a:ext cx="3101400" cy="1726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378" name="Google Shape;378;p123"/>
          <p:cNvSpPr txBox="1"/>
          <p:nvPr>
            <p:ph idx="4" type="title"/>
          </p:nvPr>
        </p:nvSpPr>
        <p:spPr>
          <a:xfrm>
            <a:off x="-11850" y="469875"/>
            <a:ext cx="9144000" cy="48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cxnSp>
        <p:nvCxnSpPr>
          <p:cNvPr id="379" name="Google Shape;379;p123"/>
          <p:cNvCxnSpPr/>
          <p:nvPr/>
        </p:nvCxnSpPr>
        <p:spPr>
          <a:xfrm>
            <a:off x="4233900" y="995000"/>
            <a:ext cx="676200" cy="0"/>
          </a:xfrm>
          <a:prstGeom prst="straightConnector1">
            <a:avLst/>
          </a:prstGeom>
          <a:noFill/>
          <a:ln cap="flat" cmpd="sng" w="76200">
            <a:solidFill>
              <a:srgbClr val="FCB0B3"/>
            </a:solidFill>
            <a:prstDash val="solid"/>
            <a:round/>
            <a:headEnd len="sm" w="sm" type="none"/>
            <a:tailEnd len="sm" w="sm"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2 1 1">
  <p:cSld name="TITLE_AND_TWO_COLUMNS_3_1_1">
    <p:bg>
      <p:bgPr>
        <a:solidFill>
          <a:srgbClr val="FFFFFF"/>
        </a:solidFill>
      </p:bgPr>
    </p:bg>
    <p:spTree>
      <p:nvGrpSpPr>
        <p:cNvPr id="380" name="Shape 380"/>
        <p:cNvGrpSpPr/>
        <p:nvPr/>
      </p:nvGrpSpPr>
      <p:grpSpPr>
        <a:xfrm>
          <a:off x="0" y="0"/>
          <a:ext cx="0" cy="0"/>
          <a:chOff x="0" y="0"/>
          <a:chExt cx="0" cy="0"/>
        </a:xfrm>
      </p:grpSpPr>
      <p:sp>
        <p:nvSpPr>
          <p:cNvPr id="381" name="Google Shape;381;p124"/>
          <p:cNvSpPr/>
          <p:nvPr/>
        </p:nvSpPr>
        <p:spPr>
          <a:xfrm>
            <a:off x="406950" y="352200"/>
            <a:ext cx="8330100" cy="4311000"/>
          </a:xfrm>
          <a:prstGeom prst="rect">
            <a:avLst/>
          </a:prstGeom>
          <a:noFill/>
          <a:ln cap="flat" cmpd="sng" w="38100">
            <a:solidFill>
              <a:srgbClr val="FCD0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2" name="Google Shape;382;p124"/>
          <p:cNvCxnSpPr/>
          <p:nvPr/>
        </p:nvCxnSpPr>
        <p:spPr>
          <a:xfrm>
            <a:off x="4550550" y="1661750"/>
            <a:ext cx="0" cy="2347500"/>
          </a:xfrm>
          <a:prstGeom prst="straightConnector1">
            <a:avLst/>
          </a:prstGeom>
          <a:noFill/>
          <a:ln cap="flat" cmpd="sng" w="38100">
            <a:solidFill>
              <a:srgbClr val="FCD0A1"/>
            </a:solidFill>
            <a:prstDash val="solid"/>
            <a:round/>
            <a:headEnd len="sm" w="sm" type="none"/>
            <a:tailEnd len="sm" w="sm" type="none"/>
          </a:ln>
        </p:spPr>
      </p:cxnSp>
      <p:sp>
        <p:nvSpPr>
          <p:cNvPr id="383" name="Google Shape;383;p12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384" name="Google Shape;384;p124"/>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666666"/>
              </a:buClr>
              <a:buSzPts val="1800"/>
              <a:buNone/>
              <a:defRPr sz="1800">
                <a:solidFill>
                  <a:srgbClr val="666666"/>
                </a:solidFill>
              </a:defRPr>
            </a:lvl1pPr>
            <a:lvl2pPr lvl="1" rtl="0" algn="l">
              <a:lnSpc>
                <a:spcPct val="100000"/>
              </a:lnSpc>
              <a:spcBef>
                <a:spcPts val="0"/>
              </a:spcBef>
              <a:spcAft>
                <a:spcPts val="0"/>
              </a:spcAft>
              <a:buClr>
                <a:srgbClr val="666666"/>
              </a:buClr>
              <a:buSzPts val="1600"/>
              <a:buNone/>
              <a:defRPr sz="1600">
                <a:solidFill>
                  <a:srgbClr val="666666"/>
                </a:solidFill>
              </a:defRPr>
            </a:lvl2pPr>
            <a:lvl3pPr lvl="2" rtl="0" algn="l">
              <a:lnSpc>
                <a:spcPct val="100000"/>
              </a:lnSpc>
              <a:spcBef>
                <a:spcPts val="0"/>
              </a:spcBef>
              <a:spcAft>
                <a:spcPts val="0"/>
              </a:spcAft>
              <a:buClr>
                <a:srgbClr val="666666"/>
              </a:buClr>
              <a:buSzPts val="1600"/>
              <a:buNone/>
              <a:defRPr sz="1600">
                <a:solidFill>
                  <a:srgbClr val="666666"/>
                </a:solidFill>
              </a:defRPr>
            </a:lvl3pPr>
            <a:lvl4pPr lvl="3" rtl="0" algn="l">
              <a:lnSpc>
                <a:spcPct val="100000"/>
              </a:lnSpc>
              <a:spcBef>
                <a:spcPts val="0"/>
              </a:spcBef>
              <a:spcAft>
                <a:spcPts val="0"/>
              </a:spcAft>
              <a:buClr>
                <a:srgbClr val="666666"/>
              </a:buClr>
              <a:buSzPts val="1600"/>
              <a:buNone/>
              <a:defRPr sz="1600">
                <a:solidFill>
                  <a:srgbClr val="666666"/>
                </a:solidFill>
              </a:defRPr>
            </a:lvl4pPr>
            <a:lvl5pPr lvl="4" rtl="0" algn="l">
              <a:lnSpc>
                <a:spcPct val="100000"/>
              </a:lnSpc>
              <a:spcBef>
                <a:spcPts val="0"/>
              </a:spcBef>
              <a:spcAft>
                <a:spcPts val="0"/>
              </a:spcAft>
              <a:buClr>
                <a:srgbClr val="666666"/>
              </a:buClr>
              <a:buSzPts val="1600"/>
              <a:buNone/>
              <a:defRPr sz="1600">
                <a:solidFill>
                  <a:srgbClr val="666666"/>
                </a:solidFill>
              </a:defRPr>
            </a:lvl5pPr>
            <a:lvl6pPr lvl="5" rtl="0" algn="l">
              <a:lnSpc>
                <a:spcPct val="100000"/>
              </a:lnSpc>
              <a:spcBef>
                <a:spcPts val="0"/>
              </a:spcBef>
              <a:spcAft>
                <a:spcPts val="0"/>
              </a:spcAft>
              <a:buClr>
                <a:srgbClr val="666666"/>
              </a:buClr>
              <a:buSzPts val="1600"/>
              <a:buNone/>
              <a:defRPr sz="1600">
                <a:solidFill>
                  <a:srgbClr val="666666"/>
                </a:solidFill>
              </a:defRPr>
            </a:lvl6pPr>
            <a:lvl7pPr lvl="6" rtl="0" algn="l">
              <a:lnSpc>
                <a:spcPct val="100000"/>
              </a:lnSpc>
              <a:spcBef>
                <a:spcPts val="0"/>
              </a:spcBef>
              <a:spcAft>
                <a:spcPts val="0"/>
              </a:spcAft>
              <a:buClr>
                <a:srgbClr val="666666"/>
              </a:buClr>
              <a:buSzPts val="1600"/>
              <a:buNone/>
              <a:defRPr sz="1600">
                <a:solidFill>
                  <a:srgbClr val="666666"/>
                </a:solidFill>
              </a:defRPr>
            </a:lvl7pPr>
            <a:lvl8pPr lvl="7" rtl="0" algn="l">
              <a:lnSpc>
                <a:spcPct val="100000"/>
              </a:lnSpc>
              <a:spcBef>
                <a:spcPts val="0"/>
              </a:spcBef>
              <a:spcAft>
                <a:spcPts val="0"/>
              </a:spcAft>
              <a:buClr>
                <a:srgbClr val="666666"/>
              </a:buClr>
              <a:buSzPts val="1600"/>
              <a:buNone/>
              <a:defRPr sz="1600">
                <a:solidFill>
                  <a:srgbClr val="666666"/>
                </a:solidFill>
              </a:defRPr>
            </a:lvl8pPr>
            <a:lvl9pPr lvl="8" rtl="0" algn="l">
              <a:lnSpc>
                <a:spcPct val="100000"/>
              </a:lnSpc>
              <a:spcBef>
                <a:spcPts val="0"/>
              </a:spcBef>
              <a:spcAft>
                <a:spcPts val="0"/>
              </a:spcAft>
              <a:buClr>
                <a:srgbClr val="666666"/>
              </a:buClr>
              <a:buSzPts val="1600"/>
              <a:buNone/>
              <a:defRPr sz="1600">
                <a:solidFill>
                  <a:srgbClr val="666666"/>
                </a:solidFill>
              </a:defRPr>
            </a:lvl9pPr>
          </a:lstStyle>
          <a:p/>
        </p:txBody>
      </p:sp>
      <p:sp>
        <p:nvSpPr>
          <p:cNvPr id="385" name="Google Shape;385;p124"/>
          <p:cNvSpPr txBox="1"/>
          <p:nvPr>
            <p:ph idx="1" type="subTitle"/>
          </p:nvPr>
        </p:nvSpPr>
        <p:spPr>
          <a:xfrm>
            <a:off x="1113225" y="2177000"/>
            <a:ext cx="3101400" cy="1726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386" name="Google Shape;386;p124"/>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666666"/>
              </a:buClr>
              <a:buSzPts val="1800"/>
              <a:buNone/>
              <a:defRPr sz="1800">
                <a:solidFill>
                  <a:srgbClr val="666666"/>
                </a:solidFill>
              </a:defRPr>
            </a:lvl1pPr>
            <a:lvl2pPr lvl="1" rtl="0" algn="l">
              <a:lnSpc>
                <a:spcPct val="100000"/>
              </a:lnSpc>
              <a:spcBef>
                <a:spcPts val="0"/>
              </a:spcBef>
              <a:spcAft>
                <a:spcPts val="0"/>
              </a:spcAft>
              <a:buClr>
                <a:srgbClr val="666666"/>
              </a:buClr>
              <a:buSzPts val="1600"/>
              <a:buNone/>
              <a:defRPr sz="1600">
                <a:solidFill>
                  <a:srgbClr val="666666"/>
                </a:solidFill>
              </a:defRPr>
            </a:lvl2pPr>
            <a:lvl3pPr lvl="2" rtl="0" algn="l">
              <a:lnSpc>
                <a:spcPct val="100000"/>
              </a:lnSpc>
              <a:spcBef>
                <a:spcPts val="0"/>
              </a:spcBef>
              <a:spcAft>
                <a:spcPts val="0"/>
              </a:spcAft>
              <a:buClr>
                <a:srgbClr val="666666"/>
              </a:buClr>
              <a:buSzPts val="1600"/>
              <a:buNone/>
              <a:defRPr sz="1600">
                <a:solidFill>
                  <a:srgbClr val="666666"/>
                </a:solidFill>
              </a:defRPr>
            </a:lvl3pPr>
            <a:lvl4pPr lvl="3" rtl="0" algn="l">
              <a:lnSpc>
                <a:spcPct val="100000"/>
              </a:lnSpc>
              <a:spcBef>
                <a:spcPts val="0"/>
              </a:spcBef>
              <a:spcAft>
                <a:spcPts val="0"/>
              </a:spcAft>
              <a:buClr>
                <a:srgbClr val="666666"/>
              </a:buClr>
              <a:buSzPts val="1600"/>
              <a:buNone/>
              <a:defRPr sz="1600">
                <a:solidFill>
                  <a:srgbClr val="666666"/>
                </a:solidFill>
              </a:defRPr>
            </a:lvl4pPr>
            <a:lvl5pPr lvl="4" rtl="0" algn="l">
              <a:lnSpc>
                <a:spcPct val="100000"/>
              </a:lnSpc>
              <a:spcBef>
                <a:spcPts val="0"/>
              </a:spcBef>
              <a:spcAft>
                <a:spcPts val="0"/>
              </a:spcAft>
              <a:buClr>
                <a:srgbClr val="666666"/>
              </a:buClr>
              <a:buSzPts val="1600"/>
              <a:buNone/>
              <a:defRPr sz="1600">
                <a:solidFill>
                  <a:srgbClr val="666666"/>
                </a:solidFill>
              </a:defRPr>
            </a:lvl5pPr>
            <a:lvl6pPr lvl="5" rtl="0" algn="l">
              <a:lnSpc>
                <a:spcPct val="100000"/>
              </a:lnSpc>
              <a:spcBef>
                <a:spcPts val="0"/>
              </a:spcBef>
              <a:spcAft>
                <a:spcPts val="0"/>
              </a:spcAft>
              <a:buClr>
                <a:srgbClr val="666666"/>
              </a:buClr>
              <a:buSzPts val="1600"/>
              <a:buNone/>
              <a:defRPr sz="1600">
                <a:solidFill>
                  <a:srgbClr val="666666"/>
                </a:solidFill>
              </a:defRPr>
            </a:lvl6pPr>
            <a:lvl7pPr lvl="6" rtl="0" algn="l">
              <a:lnSpc>
                <a:spcPct val="100000"/>
              </a:lnSpc>
              <a:spcBef>
                <a:spcPts val="0"/>
              </a:spcBef>
              <a:spcAft>
                <a:spcPts val="0"/>
              </a:spcAft>
              <a:buClr>
                <a:srgbClr val="666666"/>
              </a:buClr>
              <a:buSzPts val="1600"/>
              <a:buNone/>
              <a:defRPr sz="1600">
                <a:solidFill>
                  <a:srgbClr val="666666"/>
                </a:solidFill>
              </a:defRPr>
            </a:lvl7pPr>
            <a:lvl8pPr lvl="7" rtl="0" algn="l">
              <a:lnSpc>
                <a:spcPct val="100000"/>
              </a:lnSpc>
              <a:spcBef>
                <a:spcPts val="0"/>
              </a:spcBef>
              <a:spcAft>
                <a:spcPts val="0"/>
              </a:spcAft>
              <a:buClr>
                <a:srgbClr val="666666"/>
              </a:buClr>
              <a:buSzPts val="1600"/>
              <a:buNone/>
              <a:defRPr sz="1600">
                <a:solidFill>
                  <a:srgbClr val="666666"/>
                </a:solidFill>
              </a:defRPr>
            </a:lvl8pPr>
            <a:lvl9pPr lvl="8" rtl="0" algn="l">
              <a:lnSpc>
                <a:spcPct val="100000"/>
              </a:lnSpc>
              <a:spcBef>
                <a:spcPts val="0"/>
              </a:spcBef>
              <a:spcAft>
                <a:spcPts val="0"/>
              </a:spcAft>
              <a:buClr>
                <a:srgbClr val="666666"/>
              </a:buClr>
              <a:buSzPts val="1600"/>
              <a:buNone/>
              <a:defRPr sz="1600">
                <a:solidFill>
                  <a:srgbClr val="666666"/>
                </a:solidFill>
              </a:defRPr>
            </a:lvl9pPr>
          </a:lstStyle>
          <a:p/>
        </p:txBody>
      </p:sp>
      <p:sp>
        <p:nvSpPr>
          <p:cNvPr id="387" name="Google Shape;387;p124"/>
          <p:cNvSpPr txBox="1"/>
          <p:nvPr>
            <p:ph idx="3" type="subTitle"/>
          </p:nvPr>
        </p:nvSpPr>
        <p:spPr>
          <a:xfrm>
            <a:off x="4818375" y="2177000"/>
            <a:ext cx="3101400" cy="1726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388" name="Google Shape;388;p124"/>
          <p:cNvSpPr txBox="1"/>
          <p:nvPr>
            <p:ph idx="4" type="title"/>
          </p:nvPr>
        </p:nvSpPr>
        <p:spPr>
          <a:xfrm>
            <a:off x="-11850" y="469875"/>
            <a:ext cx="9144000" cy="48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cxnSp>
        <p:nvCxnSpPr>
          <p:cNvPr id="389" name="Google Shape;389;p124"/>
          <p:cNvCxnSpPr/>
          <p:nvPr/>
        </p:nvCxnSpPr>
        <p:spPr>
          <a:xfrm>
            <a:off x="4233900" y="995000"/>
            <a:ext cx="676200" cy="0"/>
          </a:xfrm>
          <a:prstGeom prst="straightConnector1">
            <a:avLst/>
          </a:prstGeom>
          <a:noFill/>
          <a:ln cap="flat" cmpd="sng" w="76200">
            <a:solidFill>
              <a:srgbClr val="FCD0A1"/>
            </a:solidFill>
            <a:prstDash val="solid"/>
            <a:round/>
            <a:headEnd len="sm" w="sm" type="none"/>
            <a:tailEnd len="sm" w="sm"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turq">
  <p:cSld name="TITLE_AND_BODY_2_1">
    <p:bg>
      <p:bgPr>
        <a:solidFill>
          <a:srgbClr val="FFFFFF"/>
        </a:solidFill>
      </p:bgPr>
    </p:bg>
    <p:spTree>
      <p:nvGrpSpPr>
        <p:cNvPr id="390" name="Shape 390"/>
        <p:cNvGrpSpPr/>
        <p:nvPr/>
      </p:nvGrpSpPr>
      <p:grpSpPr>
        <a:xfrm>
          <a:off x="0" y="0"/>
          <a:ext cx="0" cy="0"/>
          <a:chOff x="0" y="0"/>
          <a:chExt cx="0" cy="0"/>
        </a:xfrm>
      </p:grpSpPr>
      <p:sp>
        <p:nvSpPr>
          <p:cNvPr id="391" name="Google Shape;391;p125"/>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25"/>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393" name="Google Shape;393;p12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394" name="Google Shape;394;p125"/>
          <p:cNvCxnSpPr/>
          <p:nvPr/>
        </p:nvCxnSpPr>
        <p:spPr>
          <a:xfrm>
            <a:off x="4233900" y="995000"/>
            <a:ext cx="676200" cy="0"/>
          </a:xfrm>
          <a:prstGeom prst="straightConnector1">
            <a:avLst/>
          </a:prstGeom>
          <a:noFill/>
          <a:ln cap="flat" cmpd="sng" w="76200">
            <a:solidFill>
              <a:srgbClr val="81ECEC"/>
            </a:solidFill>
            <a:prstDash val="solid"/>
            <a:round/>
            <a:headEnd len="sm" w="sm" type="none"/>
            <a:tailEnd len="sm" w="sm" type="none"/>
          </a:ln>
        </p:spPr>
      </p:cxnSp>
      <p:sp>
        <p:nvSpPr>
          <p:cNvPr id="395" name="Google Shape;395;p125"/>
          <p:cNvSpPr txBox="1"/>
          <p:nvPr>
            <p:ph idx="2" type="ctrTitle"/>
          </p:nvPr>
        </p:nvSpPr>
        <p:spPr>
          <a:xfrm>
            <a:off x="854775"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396" name="Google Shape;396;p125"/>
          <p:cNvSpPr txBox="1"/>
          <p:nvPr>
            <p:ph idx="1" type="subTitle"/>
          </p:nvPr>
        </p:nvSpPr>
        <p:spPr>
          <a:xfrm>
            <a:off x="8547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97" name="Google Shape;397;p125"/>
          <p:cNvSpPr txBox="1"/>
          <p:nvPr>
            <p:ph idx="3" type="ctrTitle"/>
          </p:nvPr>
        </p:nvSpPr>
        <p:spPr>
          <a:xfrm>
            <a:off x="3395218"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398" name="Google Shape;398;p125"/>
          <p:cNvSpPr txBox="1"/>
          <p:nvPr>
            <p:ph idx="4" type="subTitle"/>
          </p:nvPr>
        </p:nvSpPr>
        <p:spPr>
          <a:xfrm>
            <a:off x="339522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99" name="Google Shape;399;p125"/>
          <p:cNvSpPr txBox="1"/>
          <p:nvPr>
            <p:ph idx="5" type="ctrTitle"/>
          </p:nvPr>
        </p:nvSpPr>
        <p:spPr>
          <a:xfrm>
            <a:off x="5935660"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00" name="Google Shape;400;p125"/>
          <p:cNvSpPr txBox="1"/>
          <p:nvPr>
            <p:ph idx="6" type="subTitle"/>
          </p:nvPr>
        </p:nvSpPr>
        <p:spPr>
          <a:xfrm>
            <a:off x="59356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401" name="Google Shape;401;p125"/>
          <p:cNvCxnSpPr/>
          <p:nvPr/>
        </p:nvCxnSpPr>
        <p:spPr>
          <a:xfrm>
            <a:off x="3280527" y="1668925"/>
            <a:ext cx="0" cy="2617200"/>
          </a:xfrm>
          <a:prstGeom prst="straightConnector1">
            <a:avLst/>
          </a:prstGeom>
          <a:noFill/>
          <a:ln cap="flat" cmpd="sng" w="38100">
            <a:solidFill>
              <a:srgbClr val="81ECEC"/>
            </a:solidFill>
            <a:prstDash val="solid"/>
            <a:round/>
            <a:headEnd len="sm" w="sm" type="none"/>
            <a:tailEnd len="sm" w="sm" type="none"/>
          </a:ln>
        </p:spPr>
      </p:cxnSp>
      <p:cxnSp>
        <p:nvCxnSpPr>
          <p:cNvPr id="402" name="Google Shape;402;p125"/>
          <p:cNvCxnSpPr/>
          <p:nvPr/>
        </p:nvCxnSpPr>
        <p:spPr>
          <a:xfrm>
            <a:off x="5737723" y="1668925"/>
            <a:ext cx="0" cy="2617200"/>
          </a:xfrm>
          <a:prstGeom prst="straightConnector1">
            <a:avLst/>
          </a:prstGeom>
          <a:noFill/>
          <a:ln cap="flat" cmpd="sng" w="38100">
            <a:solidFill>
              <a:srgbClr val="81ECEC"/>
            </a:solidFill>
            <a:prstDash val="solid"/>
            <a:round/>
            <a:headEnd len="sm" w="sm" type="none"/>
            <a:tailEnd len="sm" w="sm"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turq 1">
  <p:cSld name="TITLE_AND_BODY_2_1_2">
    <p:bg>
      <p:bgPr>
        <a:solidFill>
          <a:srgbClr val="FFFFFF"/>
        </a:solidFill>
      </p:bgPr>
    </p:bg>
    <p:spTree>
      <p:nvGrpSpPr>
        <p:cNvPr id="403" name="Shape 403"/>
        <p:cNvGrpSpPr/>
        <p:nvPr/>
      </p:nvGrpSpPr>
      <p:grpSpPr>
        <a:xfrm>
          <a:off x="0" y="0"/>
          <a:ext cx="0" cy="0"/>
          <a:chOff x="0" y="0"/>
          <a:chExt cx="0" cy="0"/>
        </a:xfrm>
      </p:grpSpPr>
      <p:sp>
        <p:nvSpPr>
          <p:cNvPr id="404" name="Google Shape;404;p126"/>
          <p:cNvSpPr/>
          <p:nvPr/>
        </p:nvSpPr>
        <p:spPr>
          <a:xfrm>
            <a:off x="406950" y="352200"/>
            <a:ext cx="8330100" cy="4311000"/>
          </a:xfrm>
          <a:prstGeom prst="rect">
            <a:avLst/>
          </a:prstGeom>
          <a:noFill/>
          <a:ln cap="flat" cmpd="sng" w="38100">
            <a:solidFill>
              <a:srgbClr val="AEFF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26"/>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406" name="Google Shape;406;p12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407" name="Google Shape;407;p126"/>
          <p:cNvCxnSpPr/>
          <p:nvPr/>
        </p:nvCxnSpPr>
        <p:spPr>
          <a:xfrm>
            <a:off x="4233900" y="995000"/>
            <a:ext cx="676200" cy="0"/>
          </a:xfrm>
          <a:prstGeom prst="straightConnector1">
            <a:avLst/>
          </a:prstGeom>
          <a:noFill/>
          <a:ln cap="flat" cmpd="sng" w="76200">
            <a:solidFill>
              <a:srgbClr val="AEFFD8"/>
            </a:solidFill>
            <a:prstDash val="solid"/>
            <a:round/>
            <a:headEnd len="sm" w="sm" type="none"/>
            <a:tailEnd len="sm" w="sm" type="none"/>
          </a:ln>
        </p:spPr>
      </p:cxnSp>
      <p:sp>
        <p:nvSpPr>
          <p:cNvPr id="408" name="Google Shape;408;p126"/>
          <p:cNvSpPr txBox="1"/>
          <p:nvPr>
            <p:ph idx="2" type="ctrTitle"/>
          </p:nvPr>
        </p:nvSpPr>
        <p:spPr>
          <a:xfrm>
            <a:off x="854775"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09" name="Google Shape;409;p126"/>
          <p:cNvSpPr txBox="1"/>
          <p:nvPr>
            <p:ph idx="1" type="subTitle"/>
          </p:nvPr>
        </p:nvSpPr>
        <p:spPr>
          <a:xfrm>
            <a:off x="8547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10" name="Google Shape;410;p126"/>
          <p:cNvSpPr txBox="1"/>
          <p:nvPr>
            <p:ph idx="3" type="ctrTitle"/>
          </p:nvPr>
        </p:nvSpPr>
        <p:spPr>
          <a:xfrm>
            <a:off x="3395218"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11" name="Google Shape;411;p126"/>
          <p:cNvSpPr txBox="1"/>
          <p:nvPr>
            <p:ph idx="4" type="subTitle"/>
          </p:nvPr>
        </p:nvSpPr>
        <p:spPr>
          <a:xfrm>
            <a:off x="339522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12" name="Google Shape;412;p126"/>
          <p:cNvSpPr txBox="1"/>
          <p:nvPr>
            <p:ph idx="5" type="ctrTitle"/>
          </p:nvPr>
        </p:nvSpPr>
        <p:spPr>
          <a:xfrm>
            <a:off x="5935660"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13" name="Google Shape;413;p126"/>
          <p:cNvSpPr txBox="1"/>
          <p:nvPr>
            <p:ph idx="6" type="subTitle"/>
          </p:nvPr>
        </p:nvSpPr>
        <p:spPr>
          <a:xfrm>
            <a:off x="59356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414" name="Google Shape;414;p126"/>
          <p:cNvCxnSpPr/>
          <p:nvPr/>
        </p:nvCxnSpPr>
        <p:spPr>
          <a:xfrm>
            <a:off x="3280527" y="1668925"/>
            <a:ext cx="0" cy="2617200"/>
          </a:xfrm>
          <a:prstGeom prst="straightConnector1">
            <a:avLst/>
          </a:prstGeom>
          <a:noFill/>
          <a:ln cap="flat" cmpd="sng" w="38100">
            <a:solidFill>
              <a:srgbClr val="AEFFD8"/>
            </a:solidFill>
            <a:prstDash val="solid"/>
            <a:round/>
            <a:headEnd len="sm" w="sm" type="none"/>
            <a:tailEnd len="sm" w="sm" type="none"/>
          </a:ln>
        </p:spPr>
      </p:cxnSp>
      <p:cxnSp>
        <p:nvCxnSpPr>
          <p:cNvPr id="415" name="Google Shape;415;p126"/>
          <p:cNvCxnSpPr/>
          <p:nvPr/>
        </p:nvCxnSpPr>
        <p:spPr>
          <a:xfrm>
            <a:off x="5737723" y="1668925"/>
            <a:ext cx="0" cy="2617200"/>
          </a:xfrm>
          <a:prstGeom prst="straightConnector1">
            <a:avLst/>
          </a:prstGeom>
          <a:noFill/>
          <a:ln cap="flat" cmpd="sng" w="38100">
            <a:solidFill>
              <a:srgbClr val="AEFFD8"/>
            </a:solidFill>
            <a:prstDash val="solid"/>
            <a:round/>
            <a:headEnd len="sm" w="sm" type="none"/>
            <a:tailEnd len="sm" w="sm"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red">
  <p:cSld name="TITLE_AND_BODY_2_1_1">
    <p:bg>
      <p:bgPr>
        <a:solidFill>
          <a:srgbClr val="FFFFFF"/>
        </a:solidFill>
      </p:bgPr>
    </p:bg>
    <p:spTree>
      <p:nvGrpSpPr>
        <p:cNvPr id="416" name="Shape 416"/>
        <p:cNvGrpSpPr/>
        <p:nvPr/>
      </p:nvGrpSpPr>
      <p:grpSpPr>
        <a:xfrm>
          <a:off x="0" y="0"/>
          <a:ext cx="0" cy="0"/>
          <a:chOff x="0" y="0"/>
          <a:chExt cx="0" cy="0"/>
        </a:xfrm>
      </p:grpSpPr>
      <p:sp>
        <p:nvSpPr>
          <p:cNvPr id="417" name="Google Shape;417;p127"/>
          <p:cNvSpPr/>
          <p:nvPr/>
        </p:nvSpPr>
        <p:spPr>
          <a:xfrm>
            <a:off x="406950" y="352200"/>
            <a:ext cx="8330100" cy="4311000"/>
          </a:xfrm>
          <a:prstGeom prst="rect">
            <a:avLst/>
          </a:prstGeom>
          <a:noFill/>
          <a:ln cap="flat" cmpd="sng" w="38100">
            <a:solidFill>
              <a:srgbClr val="FCB0B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27"/>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419" name="Google Shape;419;p12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420" name="Google Shape;420;p127"/>
          <p:cNvCxnSpPr/>
          <p:nvPr/>
        </p:nvCxnSpPr>
        <p:spPr>
          <a:xfrm>
            <a:off x="4233900" y="995000"/>
            <a:ext cx="676200" cy="0"/>
          </a:xfrm>
          <a:prstGeom prst="straightConnector1">
            <a:avLst/>
          </a:prstGeom>
          <a:noFill/>
          <a:ln cap="flat" cmpd="sng" w="76200">
            <a:solidFill>
              <a:srgbClr val="FCB0B3"/>
            </a:solidFill>
            <a:prstDash val="solid"/>
            <a:round/>
            <a:headEnd len="sm" w="sm" type="none"/>
            <a:tailEnd len="sm" w="sm" type="none"/>
          </a:ln>
        </p:spPr>
      </p:cxnSp>
      <p:sp>
        <p:nvSpPr>
          <p:cNvPr id="421" name="Google Shape;421;p127"/>
          <p:cNvSpPr txBox="1"/>
          <p:nvPr>
            <p:ph idx="2" type="ctrTitle"/>
          </p:nvPr>
        </p:nvSpPr>
        <p:spPr>
          <a:xfrm>
            <a:off x="854775"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22" name="Google Shape;422;p127"/>
          <p:cNvSpPr txBox="1"/>
          <p:nvPr>
            <p:ph idx="1" type="subTitle"/>
          </p:nvPr>
        </p:nvSpPr>
        <p:spPr>
          <a:xfrm>
            <a:off x="8547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23" name="Google Shape;423;p127"/>
          <p:cNvSpPr txBox="1"/>
          <p:nvPr>
            <p:ph idx="3" type="ctrTitle"/>
          </p:nvPr>
        </p:nvSpPr>
        <p:spPr>
          <a:xfrm>
            <a:off x="3395218"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24" name="Google Shape;424;p127"/>
          <p:cNvSpPr txBox="1"/>
          <p:nvPr>
            <p:ph idx="4" type="subTitle"/>
          </p:nvPr>
        </p:nvSpPr>
        <p:spPr>
          <a:xfrm>
            <a:off x="339522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25" name="Google Shape;425;p127"/>
          <p:cNvSpPr txBox="1"/>
          <p:nvPr>
            <p:ph idx="5" type="ctrTitle"/>
          </p:nvPr>
        </p:nvSpPr>
        <p:spPr>
          <a:xfrm>
            <a:off x="5935660"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26" name="Google Shape;426;p127"/>
          <p:cNvSpPr txBox="1"/>
          <p:nvPr>
            <p:ph idx="6" type="subTitle"/>
          </p:nvPr>
        </p:nvSpPr>
        <p:spPr>
          <a:xfrm>
            <a:off x="59356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427" name="Google Shape;427;p127"/>
          <p:cNvCxnSpPr/>
          <p:nvPr/>
        </p:nvCxnSpPr>
        <p:spPr>
          <a:xfrm>
            <a:off x="3280527" y="1668925"/>
            <a:ext cx="0" cy="2617200"/>
          </a:xfrm>
          <a:prstGeom prst="straightConnector1">
            <a:avLst/>
          </a:prstGeom>
          <a:noFill/>
          <a:ln cap="flat" cmpd="sng" w="38100">
            <a:solidFill>
              <a:srgbClr val="FCB0B3"/>
            </a:solidFill>
            <a:prstDash val="solid"/>
            <a:round/>
            <a:headEnd len="sm" w="sm" type="none"/>
            <a:tailEnd len="sm" w="sm" type="none"/>
          </a:ln>
        </p:spPr>
      </p:cxnSp>
      <p:cxnSp>
        <p:nvCxnSpPr>
          <p:cNvPr id="428" name="Google Shape;428;p127"/>
          <p:cNvCxnSpPr/>
          <p:nvPr/>
        </p:nvCxnSpPr>
        <p:spPr>
          <a:xfrm>
            <a:off x="5737723" y="1668925"/>
            <a:ext cx="0" cy="2617200"/>
          </a:xfrm>
          <a:prstGeom prst="straightConnector1">
            <a:avLst/>
          </a:prstGeom>
          <a:noFill/>
          <a:ln cap="flat" cmpd="sng" w="38100">
            <a:solidFill>
              <a:srgbClr val="FCB0B3"/>
            </a:solidFill>
            <a:prstDash val="solid"/>
            <a:round/>
            <a:headEnd len="sm" w="sm" type="none"/>
            <a:tailEnd len="sm" w="sm"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orange">
  <p:cSld name="TITLE_AND_BODY_2_1_1_2">
    <p:bg>
      <p:bgPr>
        <a:solidFill>
          <a:srgbClr val="FFFFFF"/>
        </a:solidFill>
      </p:bgPr>
    </p:bg>
    <p:spTree>
      <p:nvGrpSpPr>
        <p:cNvPr id="429" name="Shape 429"/>
        <p:cNvGrpSpPr/>
        <p:nvPr/>
      </p:nvGrpSpPr>
      <p:grpSpPr>
        <a:xfrm>
          <a:off x="0" y="0"/>
          <a:ext cx="0" cy="0"/>
          <a:chOff x="0" y="0"/>
          <a:chExt cx="0" cy="0"/>
        </a:xfrm>
      </p:grpSpPr>
      <p:sp>
        <p:nvSpPr>
          <p:cNvPr id="430" name="Google Shape;430;p128"/>
          <p:cNvSpPr/>
          <p:nvPr/>
        </p:nvSpPr>
        <p:spPr>
          <a:xfrm>
            <a:off x="406950" y="352200"/>
            <a:ext cx="8330100" cy="4311000"/>
          </a:xfrm>
          <a:prstGeom prst="rect">
            <a:avLst/>
          </a:prstGeom>
          <a:noFill/>
          <a:ln cap="flat" cmpd="sng" w="38100">
            <a:solidFill>
              <a:srgbClr val="FCD0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28"/>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432" name="Google Shape;432;p12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433" name="Google Shape;433;p128"/>
          <p:cNvCxnSpPr/>
          <p:nvPr/>
        </p:nvCxnSpPr>
        <p:spPr>
          <a:xfrm>
            <a:off x="4233900" y="995000"/>
            <a:ext cx="676200" cy="0"/>
          </a:xfrm>
          <a:prstGeom prst="straightConnector1">
            <a:avLst/>
          </a:prstGeom>
          <a:noFill/>
          <a:ln cap="flat" cmpd="sng" w="76200">
            <a:solidFill>
              <a:srgbClr val="FCD0A1"/>
            </a:solidFill>
            <a:prstDash val="solid"/>
            <a:round/>
            <a:headEnd len="sm" w="sm" type="none"/>
            <a:tailEnd len="sm" w="sm" type="none"/>
          </a:ln>
        </p:spPr>
      </p:cxnSp>
      <p:sp>
        <p:nvSpPr>
          <p:cNvPr id="434" name="Google Shape;434;p128"/>
          <p:cNvSpPr txBox="1"/>
          <p:nvPr>
            <p:ph idx="2" type="ctrTitle"/>
          </p:nvPr>
        </p:nvSpPr>
        <p:spPr>
          <a:xfrm>
            <a:off x="854775"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35" name="Google Shape;435;p128"/>
          <p:cNvSpPr txBox="1"/>
          <p:nvPr>
            <p:ph idx="1" type="subTitle"/>
          </p:nvPr>
        </p:nvSpPr>
        <p:spPr>
          <a:xfrm>
            <a:off x="8547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36" name="Google Shape;436;p128"/>
          <p:cNvSpPr txBox="1"/>
          <p:nvPr>
            <p:ph idx="3" type="ctrTitle"/>
          </p:nvPr>
        </p:nvSpPr>
        <p:spPr>
          <a:xfrm>
            <a:off x="3395218"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37" name="Google Shape;437;p128"/>
          <p:cNvSpPr txBox="1"/>
          <p:nvPr>
            <p:ph idx="4" type="subTitle"/>
          </p:nvPr>
        </p:nvSpPr>
        <p:spPr>
          <a:xfrm>
            <a:off x="339522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38" name="Google Shape;438;p128"/>
          <p:cNvSpPr txBox="1"/>
          <p:nvPr>
            <p:ph idx="5" type="ctrTitle"/>
          </p:nvPr>
        </p:nvSpPr>
        <p:spPr>
          <a:xfrm>
            <a:off x="5935660"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39" name="Google Shape;439;p128"/>
          <p:cNvSpPr txBox="1"/>
          <p:nvPr>
            <p:ph idx="6" type="subTitle"/>
          </p:nvPr>
        </p:nvSpPr>
        <p:spPr>
          <a:xfrm>
            <a:off x="59356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440" name="Google Shape;440;p128"/>
          <p:cNvCxnSpPr/>
          <p:nvPr/>
        </p:nvCxnSpPr>
        <p:spPr>
          <a:xfrm>
            <a:off x="3280527" y="1668925"/>
            <a:ext cx="0" cy="2617200"/>
          </a:xfrm>
          <a:prstGeom prst="straightConnector1">
            <a:avLst/>
          </a:prstGeom>
          <a:noFill/>
          <a:ln cap="flat" cmpd="sng" w="38100">
            <a:solidFill>
              <a:srgbClr val="FCD0A1"/>
            </a:solidFill>
            <a:prstDash val="solid"/>
            <a:round/>
            <a:headEnd len="sm" w="sm" type="none"/>
            <a:tailEnd len="sm" w="sm" type="none"/>
          </a:ln>
        </p:spPr>
      </p:cxnSp>
      <p:cxnSp>
        <p:nvCxnSpPr>
          <p:cNvPr id="441" name="Google Shape;441;p128"/>
          <p:cNvCxnSpPr/>
          <p:nvPr/>
        </p:nvCxnSpPr>
        <p:spPr>
          <a:xfrm>
            <a:off x="5737723" y="1668925"/>
            <a:ext cx="0" cy="2617200"/>
          </a:xfrm>
          <a:prstGeom prst="straightConnector1">
            <a:avLst/>
          </a:prstGeom>
          <a:noFill/>
          <a:ln cap="flat" cmpd="sng" w="38100">
            <a:solidFill>
              <a:srgbClr val="FCD0A1"/>
            </a:solidFill>
            <a:prstDash val="solid"/>
            <a:round/>
            <a:headEnd len="sm" w="sm" type="none"/>
            <a:tailEnd len="sm" w="sm"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turq 1 1">
  <p:cSld name="TITLE_AND_BODY_2_1_1_1">
    <p:bg>
      <p:bgPr>
        <a:solidFill>
          <a:srgbClr val="FFFFFF"/>
        </a:solidFill>
      </p:bgPr>
    </p:bg>
    <p:spTree>
      <p:nvGrpSpPr>
        <p:cNvPr id="442" name="Shape 442"/>
        <p:cNvGrpSpPr/>
        <p:nvPr/>
      </p:nvGrpSpPr>
      <p:grpSpPr>
        <a:xfrm>
          <a:off x="0" y="0"/>
          <a:ext cx="0" cy="0"/>
          <a:chOff x="0" y="0"/>
          <a:chExt cx="0" cy="0"/>
        </a:xfrm>
      </p:grpSpPr>
      <p:sp>
        <p:nvSpPr>
          <p:cNvPr id="443" name="Google Shape;443;p129"/>
          <p:cNvSpPr/>
          <p:nvPr/>
        </p:nvSpPr>
        <p:spPr>
          <a:xfrm>
            <a:off x="406950" y="352200"/>
            <a:ext cx="8330100" cy="4311000"/>
          </a:xfrm>
          <a:prstGeom prst="rect">
            <a:avLst/>
          </a:prstGeom>
          <a:noFill/>
          <a:ln cap="flat" cmpd="sng" w="38100">
            <a:solidFill>
              <a:srgbClr val="D4C5E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29"/>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445" name="Google Shape;445;p12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446" name="Google Shape;446;p129"/>
          <p:cNvCxnSpPr/>
          <p:nvPr/>
        </p:nvCxnSpPr>
        <p:spPr>
          <a:xfrm>
            <a:off x="4233900" y="995000"/>
            <a:ext cx="676200" cy="0"/>
          </a:xfrm>
          <a:prstGeom prst="straightConnector1">
            <a:avLst/>
          </a:prstGeom>
          <a:noFill/>
          <a:ln cap="flat" cmpd="sng" w="76200">
            <a:solidFill>
              <a:srgbClr val="D4C5E2"/>
            </a:solidFill>
            <a:prstDash val="solid"/>
            <a:round/>
            <a:headEnd len="sm" w="sm" type="none"/>
            <a:tailEnd len="sm" w="sm" type="none"/>
          </a:ln>
        </p:spPr>
      </p:cxnSp>
      <p:sp>
        <p:nvSpPr>
          <p:cNvPr id="447" name="Google Shape;447;p129"/>
          <p:cNvSpPr txBox="1"/>
          <p:nvPr>
            <p:ph idx="2" type="ctrTitle"/>
          </p:nvPr>
        </p:nvSpPr>
        <p:spPr>
          <a:xfrm>
            <a:off x="854775"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48" name="Google Shape;448;p129"/>
          <p:cNvSpPr txBox="1"/>
          <p:nvPr>
            <p:ph idx="1" type="subTitle"/>
          </p:nvPr>
        </p:nvSpPr>
        <p:spPr>
          <a:xfrm>
            <a:off x="8547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49" name="Google Shape;449;p129"/>
          <p:cNvSpPr txBox="1"/>
          <p:nvPr>
            <p:ph idx="3" type="ctrTitle"/>
          </p:nvPr>
        </p:nvSpPr>
        <p:spPr>
          <a:xfrm>
            <a:off x="3395218"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50" name="Google Shape;450;p129"/>
          <p:cNvSpPr txBox="1"/>
          <p:nvPr>
            <p:ph idx="4" type="subTitle"/>
          </p:nvPr>
        </p:nvSpPr>
        <p:spPr>
          <a:xfrm>
            <a:off x="339522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51" name="Google Shape;451;p129"/>
          <p:cNvSpPr txBox="1"/>
          <p:nvPr>
            <p:ph idx="5" type="ctrTitle"/>
          </p:nvPr>
        </p:nvSpPr>
        <p:spPr>
          <a:xfrm>
            <a:off x="5935660"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52" name="Google Shape;452;p129"/>
          <p:cNvSpPr txBox="1"/>
          <p:nvPr>
            <p:ph idx="6" type="subTitle"/>
          </p:nvPr>
        </p:nvSpPr>
        <p:spPr>
          <a:xfrm>
            <a:off x="59356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453" name="Google Shape;453;p129"/>
          <p:cNvCxnSpPr/>
          <p:nvPr/>
        </p:nvCxnSpPr>
        <p:spPr>
          <a:xfrm>
            <a:off x="3280527" y="1668925"/>
            <a:ext cx="0" cy="2617200"/>
          </a:xfrm>
          <a:prstGeom prst="straightConnector1">
            <a:avLst/>
          </a:prstGeom>
          <a:noFill/>
          <a:ln cap="flat" cmpd="sng" w="38100">
            <a:solidFill>
              <a:srgbClr val="D4C5E2"/>
            </a:solidFill>
            <a:prstDash val="solid"/>
            <a:round/>
            <a:headEnd len="sm" w="sm" type="none"/>
            <a:tailEnd len="sm" w="sm" type="none"/>
          </a:ln>
        </p:spPr>
      </p:cxnSp>
      <p:cxnSp>
        <p:nvCxnSpPr>
          <p:cNvPr id="454" name="Google Shape;454;p129"/>
          <p:cNvCxnSpPr/>
          <p:nvPr/>
        </p:nvCxnSpPr>
        <p:spPr>
          <a:xfrm>
            <a:off x="5737723" y="1668925"/>
            <a:ext cx="0" cy="2617200"/>
          </a:xfrm>
          <a:prstGeom prst="straightConnector1">
            <a:avLst/>
          </a:prstGeom>
          <a:noFill/>
          <a:ln cap="flat" cmpd="sng" w="38100">
            <a:solidFill>
              <a:srgbClr val="D4C5E2"/>
            </a:solidFill>
            <a:prstDash val="solid"/>
            <a:round/>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lue">
  <p:cSld name="TITLE_AND_BODY_2_1_1_1_1">
    <p:bg>
      <p:bgPr>
        <a:solidFill>
          <a:srgbClr val="FFFFFF"/>
        </a:solidFill>
      </p:bgPr>
    </p:bg>
    <p:spTree>
      <p:nvGrpSpPr>
        <p:cNvPr id="455" name="Shape 455"/>
        <p:cNvGrpSpPr/>
        <p:nvPr/>
      </p:nvGrpSpPr>
      <p:grpSpPr>
        <a:xfrm>
          <a:off x="0" y="0"/>
          <a:ext cx="0" cy="0"/>
          <a:chOff x="0" y="0"/>
          <a:chExt cx="0" cy="0"/>
        </a:xfrm>
      </p:grpSpPr>
      <p:sp>
        <p:nvSpPr>
          <p:cNvPr id="456" name="Google Shape;456;p130"/>
          <p:cNvSpPr/>
          <p:nvPr/>
        </p:nvSpPr>
        <p:spPr>
          <a:xfrm>
            <a:off x="406950" y="352200"/>
            <a:ext cx="8330100" cy="4311000"/>
          </a:xfrm>
          <a:prstGeom prst="rect">
            <a:avLst/>
          </a:prstGeom>
          <a:noFill/>
          <a:ln cap="flat" cmpd="sng" w="38100">
            <a:solidFill>
              <a:srgbClr val="90B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30"/>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458" name="Google Shape;458;p13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459" name="Google Shape;459;p130"/>
          <p:cNvCxnSpPr/>
          <p:nvPr/>
        </p:nvCxnSpPr>
        <p:spPr>
          <a:xfrm>
            <a:off x="4233900" y="995000"/>
            <a:ext cx="676200" cy="0"/>
          </a:xfrm>
          <a:prstGeom prst="straightConnector1">
            <a:avLst/>
          </a:prstGeom>
          <a:noFill/>
          <a:ln cap="flat" cmpd="sng" w="76200">
            <a:solidFill>
              <a:srgbClr val="90BEDE"/>
            </a:solidFill>
            <a:prstDash val="solid"/>
            <a:round/>
            <a:headEnd len="sm" w="sm" type="none"/>
            <a:tailEnd len="sm" w="sm" type="none"/>
          </a:ln>
        </p:spPr>
      </p:cxnSp>
      <p:sp>
        <p:nvSpPr>
          <p:cNvPr id="460" name="Google Shape;460;p130"/>
          <p:cNvSpPr txBox="1"/>
          <p:nvPr>
            <p:ph idx="2" type="ctrTitle"/>
          </p:nvPr>
        </p:nvSpPr>
        <p:spPr>
          <a:xfrm>
            <a:off x="854775"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61" name="Google Shape;461;p130"/>
          <p:cNvSpPr txBox="1"/>
          <p:nvPr>
            <p:ph idx="1" type="subTitle"/>
          </p:nvPr>
        </p:nvSpPr>
        <p:spPr>
          <a:xfrm>
            <a:off x="8547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62" name="Google Shape;462;p130"/>
          <p:cNvSpPr txBox="1"/>
          <p:nvPr>
            <p:ph idx="3" type="ctrTitle"/>
          </p:nvPr>
        </p:nvSpPr>
        <p:spPr>
          <a:xfrm>
            <a:off x="3395218"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63" name="Google Shape;463;p130"/>
          <p:cNvSpPr txBox="1"/>
          <p:nvPr>
            <p:ph idx="4" type="subTitle"/>
          </p:nvPr>
        </p:nvSpPr>
        <p:spPr>
          <a:xfrm>
            <a:off x="339522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64" name="Google Shape;464;p130"/>
          <p:cNvSpPr txBox="1"/>
          <p:nvPr>
            <p:ph idx="5" type="ctrTitle"/>
          </p:nvPr>
        </p:nvSpPr>
        <p:spPr>
          <a:xfrm>
            <a:off x="5935660" y="1817660"/>
            <a:ext cx="2228100" cy="707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800"/>
              <a:buNone/>
              <a:defRPr sz="1800">
                <a:solidFill>
                  <a:srgbClr val="666666"/>
                </a:solidFill>
              </a:defRPr>
            </a:lvl1pPr>
            <a:lvl2pPr lvl="1" rtl="0" algn="ctr">
              <a:lnSpc>
                <a:spcPct val="100000"/>
              </a:lnSpc>
              <a:spcBef>
                <a:spcPts val="0"/>
              </a:spcBef>
              <a:spcAft>
                <a:spcPts val="0"/>
              </a:spcAft>
              <a:buClr>
                <a:srgbClr val="666666"/>
              </a:buClr>
              <a:buSzPts val="1600"/>
              <a:buNone/>
              <a:defRPr sz="1600">
                <a:solidFill>
                  <a:srgbClr val="666666"/>
                </a:solidFill>
              </a:defRPr>
            </a:lvl2pPr>
            <a:lvl3pPr lvl="2" rtl="0" algn="ctr">
              <a:lnSpc>
                <a:spcPct val="100000"/>
              </a:lnSpc>
              <a:spcBef>
                <a:spcPts val="0"/>
              </a:spcBef>
              <a:spcAft>
                <a:spcPts val="0"/>
              </a:spcAft>
              <a:buClr>
                <a:srgbClr val="666666"/>
              </a:buClr>
              <a:buSzPts val="1600"/>
              <a:buNone/>
              <a:defRPr sz="1600">
                <a:solidFill>
                  <a:srgbClr val="666666"/>
                </a:solidFill>
              </a:defRPr>
            </a:lvl3pPr>
            <a:lvl4pPr lvl="3" rtl="0" algn="ctr">
              <a:lnSpc>
                <a:spcPct val="100000"/>
              </a:lnSpc>
              <a:spcBef>
                <a:spcPts val="0"/>
              </a:spcBef>
              <a:spcAft>
                <a:spcPts val="0"/>
              </a:spcAft>
              <a:buClr>
                <a:srgbClr val="666666"/>
              </a:buClr>
              <a:buSzPts val="1600"/>
              <a:buNone/>
              <a:defRPr sz="1600">
                <a:solidFill>
                  <a:srgbClr val="666666"/>
                </a:solidFill>
              </a:defRPr>
            </a:lvl4pPr>
            <a:lvl5pPr lvl="4" rtl="0" algn="ctr">
              <a:lnSpc>
                <a:spcPct val="100000"/>
              </a:lnSpc>
              <a:spcBef>
                <a:spcPts val="0"/>
              </a:spcBef>
              <a:spcAft>
                <a:spcPts val="0"/>
              </a:spcAft>
              <a:buClr>
                <a:srgbClr val="666666"/>
              </a:buClr>
              <a:buSzPts val="1600"/>
              <a:buNone/>
              <a:defRPr sz="1600">
                <a:solidFill>
                  <a:srgbClr val="666666"/>
                </a:solidFill>
              </a:defRPr>
            </a:lvl5pPr>
            <a:lvl6pPr lvl="5" rtl="0" algn="ctr">
              <a:lnSpc>
                <a:spcPct val="100000"/>
              </a:lnSpc>
              <a:spcBef>
                <a:spcPts val="0"/>
              </a:spcBef>
              <a:spcAft>
                <a:spcPts val="0"/>
              </a:spcAft>
              <a:buClr>
                <a:srgbClr val="666666"/>
              </a:buClr>
              <a:buSzPts val="1600"/>
              <a:buNone/>
              <a:defRPr sz="1600">
                <a:solidFill>
                  <a:srgbClr val="666666"/>
                </a:solidFill>
              </a:defRPr>
            </a:lvl6pPr>
            <a:lvl7pPr lvl="6" rtl="0" algn="ctr">
              <a:lnSpc>
                <a:spcPct val="100000"/>
              </a:lnSpc>
              <a:spcBef>
                <a:spcPts val="0"/>
              </a:spcBef>
              <a:spcAft>
                <a:spcPts val="0"/>
              </a:spcAft>
              <a:buClr>
                <a:srgbClr val="666666"/>
              </a:buClr>
              <a:buSzPts val="1600"/>
              <a:buNone/>
              <a:defRPr sz="1600">
                <a:solidFill>
                  <a:srgbClr val="666666"/>
                </a:solidFill>
              </a:defRPr>
            </a:lvl7pPr>
            <a:lvl8pPr lvl="7" rtl="0" algn="ctr">
              <a:lnSpc>
                <a:spcPct val="100000"/>
              </a:lnSpc>
              <a:spcBef>
                <a:spcPts val="0"/>
              </a:spcBef>
              <a:spcAft>
                <a:spcPts val="0"/>
              </a:spcAft>
              <a:buClr>
                <a:srgbClr val="666666"/>
              </a:buClr>
              <a:buSzPts val="1600"/>
              <a:buNone/>
              <a:defRPr sz="1600">
                <a:solidFill>
                  <a:srgbClr val="666666"/>
                </a:solidFill>
              </a:defRPr>
            </a:lvl8pPr>
            <a:lvl9pPr lvl="8" rtl="0" algn="ctr">
              <a:lnSpc>
                <a:spcPct val="100000"/>
              </a:lnSpc>
              <a:spcBef>
                <a:spcPts val="0"/>
              </a:spcBef>
              <a:spcAft>
                <a:spcPts val="0"/>
              </a:spcAft>
              <a:buClr>
                <a:srgbClr val="666666"/>
              </a:buClr>
              <a:buSzPts val="1600"/>
              <a:buNone/>
              <a:defRPr sz="1600">
                <a:solidFill>
                  <a:srgbClr val="666666"/>
                </a:solidFill>
              </a:defRPr>
            </a:lvl9pPr>
          </a:lstStyle>
          <a:p/>
        </p:txBody>
      </p:sp>
      <p:sp>
        <p:nvSpPr>
          <p:cNvPr id="465" name="Google Shape;465;p130"/>
          <p:cNvSpPr txBox="1"/>
          <p:nvPr>
            <p:ph idx="6" type="subTitle"/>
          </p:nvPr>
        </p:nvSpPr>
        <p:spPr>
          <a:xfrm>
            <a:off x="5935675" y="2515600"/>
            <a:ext cx="2228100" cy="1652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466" name="Google Shape;466;p130"/>
          <p:cNvCxnSpPr/>
          <p:nvPr/>
        </p:nvCxnSpPr>
        <p:spPr>
          <a:xfrm>
            <a:off x="3280527" y="1668925"/>
            <a:ext cx="0" cy="2617200"/>
          </a:xfrm>
          <a:prstGeom prst="straightConnector1">
            <a:avLst/>
          </a:prstGeom>
          <a:noFill/>
          <a:ln cap="flat" cmpd="sng" w="38100">
            <a:solidFill>
              <a:srgbClr val="90BEDE"/>
            </a:solidFill>
            <a:prstDash val="solid"/>
            <a:round/>
            <a:headEnd len="sm" w="sm" type="none"/>
            <a:tailEnd len="sm" w="sm" type="none"/>
          </a:ln>
        </p:spPr>
      </p:cxnSp>
      <p:cxnSp>
        <p:nvCxnSpPr>
          <p:cNvPr id="467" name="Google Shape;467;p130"/>
          <p:cNvCxnSpPr/>
          <p:nvPr/>
        </p:nvCxnSpPr>
        <p:spPr>
          <a:xfrm>
            <a:off x="5737723" y="1668925"/>
            <a:ext cx="0" cy="2617200"/>
          </a:xfrm>
          <a:prstGeom prst="straightConnector1">
            <a:avLst/>
          </a:prstGeom>
          <a:noFill/>
          <a:ln cap="flat" cmpd="sng" w="38100">
            <a:solidFill>
              <a:srgbClr val="90BEDE"/>
            </a:solidFill>
            <a:prstDash val="solid"/>
            <a:round/>
            <a:headEnd len="sm" w="sm" type="none"/>
            <a:tailEnd len="sm" w="sm"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1">
  <p:cSld name="BIG_NUMBER_3_1">
    <p:bg>
      <p:bgPr>
        <a:solidFill>
          <a:srgbClr val="FFFFFF"/>
        </a:solidFill>
      </p:bgPr>
    </p:bg>
    <p:spTree>
      <p:nvGrpSpPr>
        <p:cNvPr id="468" name="Shape 468"/>
        <p:cNvGrpSpPr/>
        <p:nvPr/>
      </p:nvGrpSpPr>
      <p:grpSpPr>
        <a:xfrm>
          <a:off x="0" y="0"/>
          <a:ext cx="0" cy="0"/>
          <a:chOff x="0" y="0"/>
          <a:chExt cx="0" cy="0"/>
        </a:xfrm>
      </p:grpSpPr>
      <p:sp>
        <p:nvSpPr>
          <p:cNvPr id="469" name="Google Shape;469;p131"/>
          <p:cNvSpPr/>
          <p:nvPr/>
        </p:nvSpPr>
        <p:spPr>
          <a:xfrm>
            <a:off x="406950" y="352200"/>
            <a:ext cx="8330100" cy="4311000"/>
          </a:xfrm>
          <a:prstGeom prst="rect">
            <a:avLst/>
          </a:prstGeom>
          <a:solidFill>
            <a:srgbClr val="D4C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3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471" name="Google Shape;471;p131"/>
          <p:cNvSpPr txBox="1"/>
          <p:nvPr>
            <p:ph type="title"/>
          </p:nvPr>
        </p:nvSpPr>
        <p:spPr>
          <a:xfrm>
            <a:off x="516500" y="2009200"/>
            <a:ext cx="8134800" cy="48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b="1" sz="6000"/>
            </a:lvl1pPr>
            <a:lvl2pPr lvl="1" rtl="0" algn="l">
              <a:lnSpc>
                <a:spcPct val="100000"/>
              </a:lnSpc>
              <a:spcBef>
                <a:spcPts val="0"/>
              </a:spcBef>
              <a:spcAft>
                <a:spcPts val="0"/>
              </a:spcAft>
              <a:buSzPts val="7200"/>
              <a:buNone/>
              <a:defRPr sz="7200"/>
            </a:lvl2pPr>
            <a:lvl3pPr lvl="2" rtl="0" algn="l">
              <a:lnSpc>
                <a:spcPct val="100000"/>
              </a:lnSpc>
              <a:spcBef>
                <a:spcPts val="0"/>
              </a:spcBef>
              <a:spcAft>
                <a:spcPts val="0"/>
              </a:spcAft>
              <a:buSzPts val="7200"/>
              <a:buNone/>
              <a:defRPr sz="7200"/>
            </a:lvl3pPr>
            <a:lvl4pPr lvl="3" rtl="0" algn="l">
              <a:lnSpc>
                <a:spcPct val="100000"/>
              </a:lnSpc>
              <a:spcBef>
                <a:spcPts val="0"/>
              </a:spcBef>
              <a:spcAft>
                <a:spcPts val="0"/>
              </a:spcAft>
              <a:buSzPts val="7200"/>
              <a:buNone/>
              <a:defRPr sz="7200"/>
            </a:lvl4pPr>
            <a:lvl5pPr lvl="4" rtl="0" algn="l">
              <a:lnSpc>
                <a:spcPct val="100000"/>
              </a:lnSpc>
              <a:spcBef>
                <a:spcPts val="0"/>
              </a:spcBef>
              <a:spcAft>
                <a:spcPts val="0"/>
              </a:spcAft>
              <a:buSzPts val="7200"/>
              <a:buNone/>
              <a:defRPr sz="7200"/>
            </a:lvl5pPr>
            <a:lvl6pPr lvl="5" rtl="0" algn="l">
              <a:lnSpc>
                <a:spcPct val="100000"/>
              </a:lnSpc>
              <a:spcBef>
                <a:spcPts val="0"/>
              </a:spcBef>
              <a:spcAft>
                <a:spcPts val="0"/>
              </a:spcAft>
              <a:buSzPts val="7200"/>
              <a:buNone/>
              <a:defRPr sz="7200"/>
            </a:lvl6pPr>
            <a:lvl7pPr lvl="6" rtl="0" algn="l">
              <a:lnSpc>
                <a:spcPct val="100000"/>
              </a:lnSpc>
              <a:spcBef>
                <a:spcPts val="0"/>
              </a:spcBef>
              <a:spcAft>
                <a:spcPts val="0"/>
              </a:spcAft>
              <a:buSzPts val="7200"/>
              <a:buNone/>
              <a:defRPr sz="7200"/>
            </a:lvl7pPr>
            <a:lvl8pPr lvl="7" rtl="0" algn="l">
              <a:lnSpc>
                <a:spcPct val="100000"/>
              </a:lnSpc>
              <a:spcBef>
                <a:spcPts val="0"/>
              </a:spcBef>
              <a:spcAft>
                <a:spcPts val="0"/>
              </a:spcAft>
              <a:buSzPts val="7200"/>
              <a:buNone/>
              <a:defRPr sz="7200"/>
            </a:lvl8pPr>
            <a:lvl9pPr lvl="8" rtl="0" algn="l">
              <a:lnSpc>
                <a:spcPct val="100000"/>
              </a:lnSpc>
              <a:spcBef>
                <a:spcPts val="0"/>
              </a:spcBef>
              <a:spcAft>
                <a:spcPts val="0"/>
              </a:spcAft>
              <a:buSzPts val="7200"/>
              <a:buNone/>
              <a:defRPr sz="7200"/>
            </a:lvl9pPr>
          </a:lstStyle>
          <a:p/>
        </p:txBody>
      </p:sp>
      <p:sp>
        <p:nvSpPr>
          <p:cNvPr id="472" name="Google Shape;472;p131"/>
          <p:cNvSpPr txBox="1"/>
          <p:nvPr>
            <p:ph idx="1" type="subTitle"/>
          </p:nvPr>
        </p:nvSpPr>
        <p:spPr>
          <a:xfrm>
            <a:off x="656400" y="2481925"/>
            <a:ext cx="78336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None/>
              <a:defRPr sz="28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1 1">
  <p:cSld name="BIG_NUMBER_3_1_1">
    <p:bg>
      <p:bgPr>
        <a:solidFill>
          <a:srgbClr val="FFFFFF"/>
        </a:solidFill>
      </p:bgPr>
    </p:bg>
    <p:spTree>
      <p:nvGrpSpPr>
        <p:cNvPr id="473" name="Shape 473"/>
        <p:cNvGrpSpPr/>
        <p:nvPr/>
      </p:nvGrpSpPr>
      <p:grpSpPr>
        <a:xfrm>
          <a:off x="0" y="0"/>
          <a:ext cx="0" cy="0"/>
          <a:chOff x="0" y="0"/>
          <a:chExt cx="0" cy="0"/>
        </a:xfrm>
      </p:grpSpPr>
      <p:sp>
        <p:nvSpPr>
          <p:cNvPr id="474" name="Google Shape;474;p132"/>
          <p:cNvSpPr/>
          <p:nvPr/>
        </p:nvSpPr>
        <p:spPr>
          <a:xfrm>
            <a:off x="406950" y="352200"/>
            <a:ext cx="8330100" cy="4311000"/>
          </a:xfrm>
          <a:prstGeom prst="rect">
            <a:avLst/>
          </a:prstGeom>
          <a:solidFill>
            <a:srgbClr val="FC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3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476" name="Google Shape;476;p132"/>
          <p:cNvSpPr txBox="1"/>
          <p:nvPr>
            <p:ph type="title"/>
          </p:nvPr>
        </p:nvSpPr>
        <p:spPr>
          <a:xfrm>
            <a:off x="516500" y="2009200"/>
            <a:ext cx="8134800" cy="48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b="1" sz="6000"/>
            </a:lvl1pPr>
            <a:lvl2pPr lvl="1" rtl="0" algn="l">
              <a:lnSpc>
                <a:spcPct val="100000"/>
              </a:lnSpc>
              <a:spcBef>
                <a:spcPts val="0"/>
              </a:spcBef>
              <a:spcAft>
                <a:spcPts val="0"/>
              </a:spcAft>
              <a:buSzPts val="7200"/>
              <a:buNone/>
              <a:defRPr sz="7200"/>
            </a:lvl2pPr>
            <a:lvl3pPr lvl="2" rtl="0" algn="l">
              <a:lnSpc>
                <a:spcPct val="100000"/>
              </a:lnSpc>
              <a:spcBef>
                <a:spcPts val="0"/>
              </a:spcBef>
              <a:spcAft>
                <a:spcPts val="0"/>
              </a:spcAft>
              <a:buSzPts val="7200"/>
              <a:buNone/>
              <a:defRPr sz="7200"/>
            </a:lvl3pPr>
            <a:lvl4pPr lvl="3" rtl="0" algn="l">
              <a:lnSpc>
                <a:spcPct val="100000"/>
              </a:lnSpc>
              <a:spcBef>
                <a:spcPts val="0"/>
              </a:spcBef>
              <a:spcAft>
                <a:spcPts val="0"/>
              </a:spcAft>
              <a:buSzPts val="7200"/>
              <a:buNone/>
              <a:defRPr sz="7200"/>
            </a:lvl4pPr>
            <a:lvl5pPr lvl="4" rtl="0" algn="l">
              <a:lnSpc>
                <a:spcPct val="100000"/>
              </a:lnSpc>
              <a:spcBef>
                <a:spcPts val="0"/>
              </a:spcBef>
              <a:spcAft>
                <a:spcPts val="0"/>
              </a:spcAft>
              <a:buSzPts val="7200"/>
              <a:buNone/>
              <a:defRPr sz="7200"/>
            </a:lvl5pPr>
            <a:lvl6pPr lvl="5" rtl="0" algn="l">
              <a:lnSpc>
                <a:spcPct val="100000"/>
              </a:lnSpc>
              <a:spcBef>
                <a:spcPts val="0"/>
              </a:spcBef>
              <a:spcAft>
                <a:spcPts val="0"/>
              </a:spcAft>
              <a:buSzPts val="7200"/>
              <a:buNone/>
              <a:defRPr sz="7200"/>
            </a:lvl6pPr>
            <a:lvl7pPr lvl="6" rtl="0" algn="l">
              <a:lnSpc>
                <a:spcPct val="100000"/>
              </a:lnSpc>
              <a:spcBef>
                <a:spcPts val="0"/>
              </a:spcBef>
              <a:spcAft>
                <a:spcPts val="0"/>
              </a:spcAft>
              <a:buSzPts val="7200"/>
              <a:buNone/>
              <a:defRPr sz="7200"/>
            </a:lvl7pPr>
            <a:lvl8pPr lvl="7" rtl="0" algn="l">
              <a:lnSpc>
                <a:spcPct val="100000"/>
              </a:lnSpc>
              <a:spcBef>
                <a:spcPts val="0"/>
              </a:spcBef>
              <a:spcAft>
                <a:spcPts val="0"/>
              </a:spcAft>
              <a:buSzPts val="7200"/>
              <a:buNone/>
              <a:defRPr sz="7200"/>
            </a:lvl8pPr>
            <a:lvl9pPr lvl="8" rtl="0" algn="l">
              <a:lnSpc>
                <a:spcPct val="100000"/>
              </a:lnSpc>
              <a:spcBef>
                <a:spcPts val="0"/>
              </a:spcBef>
              <a:spcAft>
                <a:spcPts val="0"/>
              </a:spcAft>
              <a:buSzPts val="7200"/>
              <a:buNone/>
              <a:defRPr sz="7200"/>
            </a:lvl9pPr>
          </a:lstStyle>
          <a:p/>
        </p:txBody>
      </p:sp>
      <p:sp>
        <p:nvSpPr>
          <p:cNvPr id="477" name="Google Shape;477;p132"/>
          <p:cNvSpPr txBox="1"/>
          <p:nvPr>
            <p:ph idx="1" type="subTitle"/>
          </p:nvPr>
        </p:nvSpPr>
        <p:spPr>
          <a:xfrm>
            <a:off x="656400" y="2481925"/>
            <a:ext cx="78336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2800"/>
              <a:buNone/>
              <a:defRPr sz="28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orange">
  <p:cSld name="TITLE_AND_BODY_3">
    <p:bg>
      <p:bgPr>
        <a:solidFill>
          <a:srgbClr val="FFFFFF"/>
        </a:solidFill>
      </p:bgPr>
    </p:bg>
    <p:spTree>
      <p:nvGrpSpPr>
        <p:cNvPr id="49" name="Shape 49"/>
        <p:cNvGrpSpPr/>
        <p:nvPr/>
      </p:nvGrpSpPr>
      <p:grpSpPr>
        <a:xfrm>
          <a:off x="0" y="0"/>
          <a:ext cx="0" cy="0"/>
          <a:chOff x="0" y="0"/>
          <a:chExt cx="0" cy="0"/>
        </a:xfrm>
      </p:grpSpPr>
      <p:sp>
        <p:nvSpPr>
          <p:cNvPr id="50" name="Google Shape;50;p72"/>
          <p:cNvSpPr/>
          <p:nvPr/>
        </p:nvSpPr>
        <p:spPr>
          <a:xfrm>
            <a:off x="406950" y="352200"/>
            <a:ext cx="8330100" cy="4311000"/>
          </a:xfrm>
          <a:prstGeom prst="rect">
            <a:avLst/>
          </a:prstGeom>
          <a:noFill/>
          <a:ln cap="flat" cmpd="sng" w="38100">
            <a:solidFill>
              <a:srgbClr val="FCD0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2"/>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sp>
        <p:nvSpPr>
          <p:cNvPr id="52" name="Google Shape;52;p7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cxnSp>
        <p:nvCxnSpPr>
          <p:cNvPr id="53" name="Google Shape;53;p72"/>
          <p:cNvCxnSpPr/>
          <p:nvPr/>
        </p:nvCxnSpPr>
        <p:spPr>
          <a:xfrm>
            <a:off x="4233900" y="995000"/>
            <a:ext cx="676200" cy="0"/>
          </a:xfrm>
          <a:prstGeom prst="straightConnector1">
            <a:avLst/>
          </a:prstGeom>
          <a:noFill/>
          <a:ln cap="flat" cmpd="sng" w="76200">
            <a:solidFill>
              <a:srgbClr val="FCD0A1"/>
            </a:solidFill>
            <a:prstDash val="solid"/>
            <a:round/>
            <a:headEnd len="sm" w="sm" type="none"/>
            <a:tailEnd len="sm" w="sm" type="none"/>
          </a:ln>
        </p:spPr>
      </p:cxnSp>
      <p:sp>
        <p:nvSpPr>
          <p:cNvPr id="54" name="Google Shape;54;p72"/>
          <p:cNvSpPr txBox="1"/>
          <p:nvPr>
            <p:ph idx="1" type="body"/>
          </p:nvPr>
        </p:nvSpPr>
        <p:spPr>
          <a:xfrm>
            <a:off x="677900" y="1205175"/>
            <a:ext cx="7790400" cy="32016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sz="1400"/>
            </a:lvl2pPr>
            <a:lvl3pPr indent="-311150" lvl="2" marL="1371600" rtl="0" algn="l">
              <a:lnSpc>
                <a:spcPct val="100000"/>
              </a:lnSpc>
              <a:spcBef>
                <a:spcPts val="0"/>
              </a:spcBef>
              <a:spcAft>
                <a:spcPts val="0"/>
              </a:spcAft>
              <a:buSzPts val="1300"/>
              <a:buChar char="■"/>
              <a:defRPr sz="1300"/>
            </a:lvl3pPr>
            <a:lvl4pPr indent="-311150" lvl="3" marL="1828800" rtl="0" algn="l">
              <a:lnSpc>
                <a:spcPct val="100000"/>
              </a:lnSpc>
              <a:spcBef>
                <a:spcPts val="0"/>
              </a:spcBef>
              <a:spcAft>
                <a:spcPts val="0"/>
              </a:spcAft>
              <a:buSzPts val="1300"/>
              <a:buChar char="●"/>
              <a:defRPr sz="13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298450" lvl="6" marL="3200400" rtl="0" algn="l">
              <a:lnSpc>
                <a:spcPct val="100000"/>
              </a:lnSpc>
              <a:spcBef>
                <a:spcPts val="0"/>
              </a:spcBef>
              <a:spcAft>
                <a:spcPts val="0"/>
              </a:spcAft>
              <a:buSzPts val="1100"/>
              <a:buChar char="●"/>
              <a:defRPr sz="1100"/>
            </a:lvl7pPr>
            <a:lvl8pPr indent="-298450" lvl="7" marL="3657600" rtl="0" algn="l">
              <a:lnSpc>
                <a:spcPct val="100000"/>
              </a:lnSpc>
              <a:spcBef>
                <a:spcPts val="0"/>
              </a:spcBef>
              <a:spcAft>
                <a:spcPts val="0"/>
              </a:spcAft>
              <a:buSzPts val="1100"/>
              <a:buChar char="○"/>
              <a:defRPr sz="1100"/>
            </a:lvl8pPr>
            <a:lvl9pPr indent="-292100" lvl="8" marL="4114800" rtl="0" algn="l">
              <a:lnSpc>
                <a:spcPct val="100000"/>
              </a:lnSpc>
              <a:spcBef>
                <a:spcPts val="0"/>
              </a:spcBef>
              <a:spcAft>
                <a:spcPts val="0"/>
              </a:spcAft>
              <a:buSzPts val="1000"/>
              <a:buChar char="■"/>
              <a:defRPr sz="10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1 1 1">
  <p:cSld name="BIG_NUMBER_3_1_1_1">
    <p:bg>
      <p:bgPr>
        <a:solidFill>
          <a:srgbClr val="FFFFFF"/>
        </a:solidFill>
      </p:bgPr>
    </p:bg>
    <p:spTree>
      <p:nvGrpSpPr>
        <p:cNvPr id="478" name="Shape 478"/>
        <p:cNvGrpSpPr/>
        <p:nvPr/>
      </p:nvGrpSpPr>
      <p:grpSpPr>
        <a:xfrm>
          <a:off x="0" y="0"/>
          <a:ext cx="0" cy="0"/>
          <a:chOff x="0" y="0"/>
          <a:chExt cx="0" cy="0"/>
        </a:xfrm>
      </p:grpSpPr>
      <p:sp>
        <p:nvSpPr>
          <p:cNvPr id="479" name="Google Shape;479;p133"/>
          <p:cNvSpPr/>
          <p:nvPr/>
        </p:nvSpPr>
        <p:spPr>
          <a:xfrm>
            <a:off x="406950" y="352200"/>
            <a:ext cx="8330100" cy="4311000"/>
          </a:xfrm>
          <a:prstGeom prst="rect">
            <a:avLst/>
          </a:prstGeom>
          <a:solidFill>
            <a:srgbClr val="AEF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3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481" name="Google Shape;481;p133"/>
          <p:cNvSpPr txBox="1"/>
          <p:nvPr>
            <p:ph idx="1" type="subTitle"/>
          </p:nvPr>
        </p:nvSpPr>
        <p:spPr>
          <a:xfrm>
            <a:off x="656400" y="2481925"/>
            <a:ext cx="78444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482" name="Google Shape;482;p133"/>
          <p:cNvSpPr txBox="1"/>
          <p:nvPr>
            <p:ph type="title"/>
          </p:nvPr>
        </p:nvSpPr>
        <p:spPr>
          <a:xfrm>
            <a:off x="516500" y="2009200"/>
            <a:ext cx="8134800" cy="48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b="1" sz="6000"/>
            </a:lvl1pPr>
            <a:lvl2pPr lvl="1" rtl="0" algn="l">
              <a:lnSpc>
                <a:spcPct val="100000"/>
              </a:lnSpc>
              <a:spcBef>
                <a:spcPts val="0"/>
              </a:spcBef>
              <a:spcAft>
                <a:spcPts val="0"/>
              </a:spcAft>
              <a:buSzPts val="7200"/>
              <a:buNone/>
              <a:defRPr sz="7200"/>
            </a:lvl2pPr>
            <a:lvl3pPr lvl="2" rtl="0" algn="l">
              <a:lnSpc>
                <a:spcPct val="100000"/>
              </a:lnSpc>
              <a:spcBef>
                <a:spcPts val="0"/>
              </a:spcBef>
              <a:spcAft>
                <a:spcPts val="0"/>
              </a:spcAft>
              <a:buSzPts val="7200"/>
              <a:buNone/>
              <a:defRPr sz="7200"/>
            </a:lvl3pPr>
            <a:lvl4pPr lvl="3" rtl="0" algn="l">
              <a:lnSpc>
                <a:spcPct val="100000"/>
              </a:lnSpc>
              <a:spcBef>
                <a:spcPts val="0"/>
              </a:spcBef>
              <a:spcAft>
                <a:spcPts val="0"/>
              </a:spcAft>
              <a:buSzPts val="7200"/>
              <a:buNone/>
              <a:defRPr sz="7200"/>
            </a:lvl4pPr>
            <a:lvl5pPr lvl="4" rtl="0" algn="l">
              <a:lnSpc>
                <a:spcPct val="100000"/>
              </a:lnSpc>
              <a:spcBef>
                <a:spcPts val="0"/>
              </a:spcBef>
              <a:spcAft>
                <a:spcPts val="0"/>
              </a:spcAft>
              <a:buSzPts val="7200"/>
              <a:buNone/>
              <a:defRPr sz="7200"/>
            </a:lvl5pPr>
            <a:lvl6pPr lvl="5" rtl="0" algn="l">
              <a:lnSpc>
                <a:spcPct val="100000"/>
              </a:lnSpc>
              <a:spcBef>
                <a:spcPts val="0"/>
              </a:spcBef>
              <a:spcAft>
                <a:spcPts val="0"/>
              </a:spcAft>
              <a:buSzPts val="7200"/>
              <a:buNone/>
              <a:defRPr sz="7200"/>
            </a:lvl6pPr>
            <a:lvl7pPr lvl="6" rtl="0" algn="l">
              <a:lnSpc>
                <a:spcPct val="100000"/>
              </a:lnSpc>
              <a:spcBef>
                <a:spcPts val="0"/>
              </a:spcBef>
              <a:spcAft>
                <a:spcPts val="0"/>
              </a:spcAft>
              <a:buSzPts val="7200"/>
              <a:buNone/>
              <a:defRPr sz="7200"/>
            </a:lvl7pPr>
            <a:lvl8pPr lvl="7" rtl="0" algn="l">
              <a:lnSpc>
                <a:spcPct val="100000"/>
              </a:lnSpc>
              <a:spcBef>
                <a:spcPts val="0"/>
              </a:spcBef>
              <a:spcAft>
                <a:spcPts val="0"/>
              </a:spcAft>
              <a:buSzPts val="7200"/>
              <a:buNone/>
              <a:defRPr sz="7200"/>
            </a:lvl8pPr>
            <a:lvl9pPr lvl="8" rtl="0" algn="l">
              <a:lnSpc>
                <a:spcPct val="100000"/>
              </a:lnSpc>
              <a:spcBef>
                <a:spcPts val="0"/>
              </a:spcBef>
              <a:spcAft>
                <a:spcPts val="0"/>
              </a:spcAft>
              <a:buSzPts val="7200"/>
              <a:buNone/>
              <a:defRPr sz="72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1 1 1 1">
  <p:cSld name="BIG_NUMBER_3_1_1_1_1">
    <p:bg>
      <p:bgPr>
        <a:solidFill>
          <a:srgbClr val="FFFFFF"/>
        </a:solidFill>
      </p:bgPr>
    </p:bg>
    <p:spTree>
      <p:nvGrpSpPr>
        <p:cNvPr id="483" name="Shape 483"/>
        <p:cNvGrpSpPr/>
        <p:nvPr/>
      </p:nvGrpSpPr>
      <p:grpSpPr>
        <a:xfrm>
          <a:off x="0" y="0"/>
          <a:ext cx="0" cy="0"/>
          <a:chOff x="0" y="0"/>
          <a:chExt cx="0" cy="0"/>
        </a:xfrm>
      </p:grpSpPr>
      <p:sp>
        <p:nvSpPr>
          <p:cNvPr id="484" name="Google Shape;484;p134"/>
          <p:cNvSpPr/>
          <p:nvPr/>
        </p:nvSpPr>
        <p:spPr>
          <a:xfrm>
            <a:off x="406950" y="352200"/>
            <a:ext cx="8330100" cy="4311000"/>
          </a:xfrm>
          <a:prstGeom prst="rect">
            <a:avLst/>
          </a:prstGeom>
          <a:solidFill>
            <a:srgbClr val="FCF6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3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486" name="Google Shape;486;p134"/>
          <p:cNvSpPr txBox="1"/>
          <p:nvPr>
            <p:ph idx="1" type="subTitle"/>
          </p:nvPr>
        </p:nvSpPr>
        <p:spPr>
          <a:xfrm>
            <a:off x="656400" y="2481925"/>
            <a:ext cx="78444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487" name="Google Shape;487;p134"/>
          <p:cNvSpPr txBox="1"/>
          <p:nvPr>
            <p:ph type="title"/>
          </p:nvPr>
        </p:nvSpPr>
        <p:spPr>
          <a:xfrm>
            <a:off x="516500" y="2009200"/>
            <a:ext cx="8134800" cy="48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b="1" sz="6000"/>
            </a:lvl1pPr>
            <a:lvl2pPr lvl="1" rtl="0" algn="l">
              <a:lnSpc>
                <a:spcPct val="100000"/>
              </a:lnSpc>
              <a:spcBef>
                <a:spcPts val="0"/>
              </a:spcBef>
              <a:spcAft>
                <a:spcPts val="0"/>
              </a:spcAft>
              <a:buSzPts val="7200"/>
              <a:buNone/>
              <a:defRPr sz="7200"/>
            </a:lvl2pPr>
            <a:lvl3pPr lvl="2" rtl="0" algn="l">
              <a:lnSpc>
                <a:spcPct val="100000"/>
              </a:lnSpc>
              <a:spcBef>
                <a:spcPts val="0"/>
              </a:spcBef>
              <a:spcAft>
                <a:spcPts val="0"/>
              </a:spcAft>
              <a:buSzPts val="7200"/>
              <a:buNone/>
              <a:defRPr sz="7200"/>
            </a:lvl3pPr>
            <a:lvl4pPr lvl="3" rtl="0" algn="l">
              <a:lnSpc>
                <a:spcPct val="100000"/>
              </a:lnSpc>
              <a:spcBef>
                <a:spcPts val="0"/>
              </a:spcBef>
              <a:spcAft>
                <a:spcPts val="0"/>
              </a:spcAft>
              <a:buSzPts val="7200"/>
              <a:buNone/>
              <a:defRPr sz="7200"/>
            </a:lvl4pPr>
            <a:lvl5pPr lvl="4" rtl="0" algn="l">
              <a:lnSpc>
                <a:spcPct val="100000"/>
              </a:lnSpc>
              <a:spcBef>
                <a:spcPts val="0"/>
              </a:spcBef>
              <a:spcAft>
                <a:spcPts val="0"/>
              </a:spcAft>
              <a:buSzPts val="7200"/>
              <a:buNone/>
              <a:defRPr sz="7200"/>
            </a:lvl5pPr>
            <a:lvl6pPr lvl="5" rtl="0" algn="l">
              <a:lnSpc>
                <a:spcPct val="100000"/>
              </a:lnSpc>
              <a:spcBef>
                <a:spcPts val="0"/>
              </a:spcBef>
              <a:spcAft>
                <a:spcPts val="0"/>
              </a:spcAft>
              <a:buSzPts val="7200"/>
              <a:buNone/>
              <a:defRPr sz="7200"/>
            </a:lvl6pPr>
            <a:lvl7pPr lvl="6" rtl="0" algn="l">
              <a:lnSpc>
                <a:spcPct val="100000"/>
              </a:lnSpc>
              <a:spcBef>
                <a:spcPts val="0"/>
              </a:spcBef>
              <a:spcAft>
                <a:spcPts val="0"/>
              </a:spcAft>
              <a:buSzPts val="7200"/>
              <a:buNone/>
              <a:defRPr sz="7200"/>
            </a:lvl7pPr>
            <a:lvl8pPr lvl="7" rtl="0" algn="l">
              <a:lnSpc>
                <a:spcPct val="100000"/>
              </a:lnSpc>
              <a:spcBef>
                <a:spcPts val="0"/>
              </a:spcBef>
              <a:spcAft>
                <a:spcPts val="0"/>
              </a:spcAft>
              <a:buSzPts val="7200"/>
              <a:buNone/>
              <a:defRPr sz="7200"/>
            </a:lvl8pPr>
            <a:lvl9pPr lvl="8" rtl="0" algn="l">
              <a:lnSpc>
                <a:spcPct val="100000"/>
              </a:lnSpc>
              <a:spcBef>
                <a:spcPts val="0"/>
              </a:spcBef>
              <a:spcAft>
                <a:spcPts val="0"/>
              </a:spcAft>
              <a:buSzPts val="7200"/>
              <a:buNone/>
              <a:defRPr sz="72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1 1 1 1 1">
  <p:cSld name="BIG_NUMBER_3_1_1_1_1_1">
    <p:bg>
      <p:bgPr>
        <a:solidFill>
          <a:srgbClr val="FFFFFF"/>
        </a:solidFill>
      </p:bgPr>
    </p:bg>
    <p:spTree>
      <p:nvGrpSpPr>
        <p:cNvPr id="488" name="Shape 488"/>
        <p:cNvGrpSpPr/>
        <p:nvPr/>
      </p:nvGrpSpPr>
      <p:grpSpPr>
        <a:xfrm>
          <a:off x="0" y="0"/>
          <a:ext cx="0" cy="0"/>
          <a:chOff x="0" y="0"/>
          <a:chExt cx="0" cy="0"/>
        </a:xfrm>
      </p:grpSpPr>
      <p:sp>
        <p:nvSpPr>
          <p:cNvPr id="489" name="Google Shape;489;p135"/>
          <p:cNvSpPr/>
          <p:nvPr/>
        </p:nvSpPr>
        <p:spPr>
          <a:xfrm>
            <a:off x="406950" y="352200"/>
            <a:ext cx="8330100" cy="43110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3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491" name="Google Shape;491;p135"/>
          <p:cNvSpPr txBox="1"/>
          <p:nvPr>
            <p:ph idx="1" type="subTitle"/>
          </p:nvPr>
        </p:nvSpPr>
        <p:spPr>
          <a:xfrm>
            <a:off x="656400" y="2481925"/>
            <a:ext cx="78444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
        <p:nvSpPr>
          <p:cNvPr id="492" name="Google Shape;492;p135"/>
          <p:cNvSpPr txBox="1"/>
          <p:nvPr>
            <p:ph type="title"/>
          </p:nvPr>
        </p:nvSpPr>
        <p:spPr>
          <a:xfrm>
            <a:off x="516500" y="2009200"/>
            <a:ext cx="8134800" cy="4824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6000"/>
              <a:buNone/>
              <a:defRPr b="1" sz="6000"/>
            </a:lvl1pPr>
            <a:lvl2pPr lvl="1" rtl="0" algn="l">
              <a:lnSpc>
                <a:spcPct val="100000"/>
              </a:lnSpc>
              <a:spcBef>
                <a:spcPts val="0"/>
              </a:spcBef>
              <a:spcAft>
                <a:spcPts val="0"/>
              </a:spcAft>
              <a:buSzPts val="7200"/>
              <a:buNone/>
              <a:defRPr sz="7200"/>
            </a:lvl2pPr>
            <a:lvl3pPr lvl="2" rtl="0" algn="l">
              <a:lnSpc>
                <a:spcPct val="100000"/>
              </a:lnSpc>
              <a:spcBef>
                <a:spcPts val="0"/>
              </a:spcBef>
              <a:spcAft>
                <a:spcPts val="0"/>
              </a:spcAft>
              <a:buSzPts val="7200"/>
              <a:buNone/>
              <a:defRPr sz="7200"/>
            </a:lvl3pPr>
            <a:lvl4pPr lvl="3" rtl="0" algn="l">
              <a:lnSpc>
                <a:spcPct val="100000"/>
              </a:lnSpc>
              <a:spcBef>
                <a:spcPts val="0"/>
              </a:spcBef>
              <a:spcAft>
                <a:spcPts val="0"/>
              </a:spcAft>
              <a:buSzPts val="7200"/>
              <a:buNone/>
              <a:defRPr sz="7200"/>
            </a:lvl4pPr>
            <a:lvl5pPr lvl="4" rtl="0" algn="l">
              <a:lnSpc>
                <a:spcPct val="100000"/>
              </a:lnSpc>
              <a:spcBef>
                <a:spcPts val="0"/>
              </a:spcBef>
              <a:spcAft>
                <a:spcPts val="0"/>
              </a:spcAft>
              <a:buSzPts val="7200"/>
              <a:buNone/>
              <a:defRPr sz="7200"/>
            </a:lvl5pPr>
            <a:lvl6pPr lvl="5" rtl="0" algn="l">
              <a:lnSpc>
                <a:spcPct val="100000"/>
              </a:lnSpc>
              <a:spcBef>
                <a:spcPts val="0"/>
              </a:spcBef>
              <a:spcAft>
                <a:spcPts val="0"/>
              </a:spcAft>
              <a:buSzPts val="7200"/>
              <a:buNone/>
              <a:defRPr sz="7200"/>
            </a:lvl6pPr>
            <a:lvl7pPr lvl="6" rtl="0" algn="l">
              <a:lnSpc>
                <a:spcPct val="100000"/>
              </a:lnSpc>
              <a:spcBef>
                <a:spcPts val="0"/>
              </a:spcBef>
              <a:spcAft>
                <a:spcPts val="0"/>
              </a:spcAft>
              <a:buSzPts val="7200"/>
              <a:buNone/>
              <a:defRPr sz="7200"/>
            </a:lvl7pPr>
            <a:lvl8pPr lvl="7" rtl="0" algn="l">
              <a:lnSpc>
                <a:spcPct val="100000"/>
              </a:lnSpc>
              <a:spcBef>
                <a:spcPts val="0"/>
              </a:spcBef>
              <a:spcAft>
                <a:spcPts val="0"/>
              </a:spcAft>
              <a:buSzPts val="7200"/>
              <a:buNone/>
              <a:defRPr sz="7200"/>
            </a:lvl8pPr>
            <a:lvl9pPr lvl="8" rtl="0" algn="l">
              <a:lnSpc>
                <a:spcPct val="100000"/>
              </a:lnSpc>
              <a:spcBef>
                <a:spcPts val="0"/>
              </a:spcBef>
              <a:spcAft>
                <a:spcPts val="0"/>
              </a:spcAft>
              <a:buSzPts val="7200"/>
              <a:buNone/>
              <a:defRPr sz="72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rgbClr val="FFFFFF"/>
        </a:solidFill>
      </p:bgPr>
    </p:bg>
    <p:spTree>
      <p:nvGrpSpPr>
        <p:cNvPr id="493" name="Shape 493"/>
        <p:cNvGrpSpPr/>
        <p:nvPr/>
      </p:nvGrpSpPr>
      <p:grpSpPr>
        <a:xfrm>
          <a:off x="0" y="0"/>
          <a:ext cx="0" cy="0"/>
          <a:chOff x="0" y="0"/>
          <a:chExt cx="0" cy="0"/>
        </a:xfrm>
      </p:grpSpPr>
      <p:sp>
        <p:nvSpPr>
          <p:cNvPr id="494" name="Google Shape;494;p136"/>
          <p:cNvSpPr/>
          <p:nvPr/>
        </p:nvSpPr>
        <p:spPr>
          <a:xfrm>
            <a:off x="406950" y="35220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36"/>
          <p:cNvSpPr txBox="1"/>
          <p:nvPr>
            <p:ph type="title"/>
          </p:nvPr>
        </p:nvSpPr>
        <p:spPr>
          <a:xfrm>
            <a:off x="742950" y="1238100"/>
            <a:ext cx="7729500" cy="1963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2000"/>
              <a:buNone/>
              <a:defRPr b="1"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496" name="Google Shape;496;p13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497" name="Google Shape;497;p136"/>
          <p:cNvSpPr txBox="1"/>
          <p:nvPr>
            <p:ph idx="1" type="subTitle"/>
          </p:nvPr>
        </p:nvSpPr>
        <p:spPr>
          <a:xfrm>
            <a:off x="2433300" y="3015325"/>
            <a:ext cx="4277400" cy="644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200">
                <a:solidFill>
                  <a:srgbClr val="FFFFFF"/>
                </a:solidFill>
              </a:defRPr>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rgbClr val="FFFFFF"/>
        </a:solidFill>
      </p:bgPr>
    </p:bg>
    <p:spTree>
      <p:nvGrpSpPr>
        <p:cNvPr id="498" name="Shape 498"/>
        <p:cNvGrpSpPr/>
        <p:nvPr/>
      </p:nvGrpSpPr>
      <p:grpSpPr>
        <a:xfrm>
          <a:off x="0" y="0"/>
          <a:ext cx="0" cy="0"/>
          <a:chOff x="0" y="0"/>
          <a:chExt cx="0" cy="0"/>
        </a:xfrm>
      </p:grpSpPr>
      <p:sp>
        <p:nvSpPr>
          <p:cNvPr id="499" name="Google Shape;499;p138"/>
          <p:cNvSpPr/>
          <p:nvPr/>
        </p:nvSpPr>
        <p:spPr>
          <a:xfrm>
            <a:off x="406950" y="416250"/>
            <a:ext cx="8330100" cy="4311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_2_2_2">
    <p:bg>
      <p:bgPr>
        <a:solidFill>
          <a:srgbClr val="FFFFFF"/>
        </a:solidFill>
      </p:bgPr>
    </p:bg>
    <p:spTree>
      <p:nvGrpSpPr>
        <p:cNvPr id="500" name="Shape 500"/>
        <p:cNvGrpSpPr/>
        <p:nvPr/>
      </p:nvGrpSpPr>
      <p:grpSpPr>
        <a:xfrm>
          <a:off x="0" y="0"/>
          <a:ext cx="0" cy="0"/>
          <a:chOff x="0" y="0"/>
          <a:chExt cx="0" cy="0"/>
        </a:xfrm>
      </p:grpSpPr>
      <p:sp>
        <p:nvSpPr>
          <p:cNvPr id="501" name="Google Shape;501;p139"/>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02" name="Google Shape;502;p139"/>
          <p:cNvCxnSpPr/>
          <p:nvPr/>
        </p:nvCxnSpPr>
        <p:spPr>
          <a:xfrm>
            <a:off x="4233900" y="995000"/>
            <a:ext cx="676200" cy="0"/>
          </a:xfrm>
          <a:prstGeom prst="straightConnector1">
            <a:avLst/>
          </a:prstGeom>
          <a:noFill/>
          <a:ln cap="flat" cmpd="sng" w="76200">
            <a:solidFill>
              <a:srgbClr val="D4C5E2"/>
            </a:solidFill>
            <a:prstDash val="solid"/>
            <a:round/>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orange">
  <p:cSld name="BLANK_1_1_2_2_2_1">
    <p:bg>
      <p:bgPr>
        <a:solidFill>
          <a:srgbClr val="FFFFFF"/>
        </a:solidFill>
      </p:bgPr>
    </p:bg>
    <p:spTree>
      <p:nvGrpSpPr>
        <p:cNvPr id="503" name="Shape 503"/>
        <p:cNvGrpSpPr/>
        <p:nvPr/>
      </p:nvGrpSpPr>
      <p:grpSpPr>
        <a:xfrm>
          <a:off x="0" y="0"/>
          <a:ext cx="0" cy="0"/>
          <a:chOff x="0" y="0"/>
          <a:chExt cx="0" cy="0"/>
        </a:xfrm>
      </p:grpSpPr>
      <p:sp>
        <p:nvSpPr>
          <p:cNvPr id="504" name="Google Shape;504;p140"/>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05" name="Google Shape;505;p140"/>
          <p:cNvCxnSpPr/>
          <p:nvPr/>
        </p:nvCxnSpPr>
        <p:spPr>
          <a:xfrm>
            <a:off x="4233900" y="995000"/>
            <a:ext cx="676200" cy="0"/>
          </a:xfrm>
          <a:prstGeom prst="straightConnector1">
            <a:avLst/>
          </a:prstGeom>
          <a:noFill/>
          <a:ln cap="flat" cmpd="sng" w="76200">
            <a:solidFill>
              <a:srgbClr val="FCD0A1"/>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p:cSld name="BLANK_1_1_2_2_2_1_1">
    <p:bg>
      <p:bgPr>
        <a:solidFill>
          <a:srgbClr val="FFFFFF"/>
        </a:solidFill>
      </p:bgPr>
    </p:bg>
    <p:spTree>
      <p:nvGrpSpPr>
        <p:cNvPr id="506" name="Shape 506"/>
        <p:cNvGrpSpPr/>
        <p:nvPr/>
      </p:nvGrpSpPr>
      <p:grpSpPr>
        <a:xfrm>
          <a:off x="0" y="0"/>
          <a:ext cx="0" cy="0"/>
          <a:chOff x="0" y="0"/>
          <a:chExt cx="0" cy="0"/>
        </a:xfrm>
      </p:grpSpPr>
      <p:sp>
        <p:nvSpPr>
          <p:cNvPr id="507" name="Google Shape;507;p141"/>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08" name="Google Shape;508;p141"/>
          <p:cNvCxnSpPr/>
          <p:nvPr/>
        </p:nvCxnSpPr>
        <p:spPr>
          <a:xfrm>
            <a:off x="4233900" y="995000"/>
            <a:ext cx="676200" cy="0"/>
          </a:xfrm>
          <a:prstGeom prst="straightConnector1">
            <a:avLst/>
          </a:prstGeom>
          <a:noFill/>
          <a:ln cap="flat" cmpd="sng" w="76200">
            <a:solidFill>
              <a:srgbClr val="FCB0B3"/>
            </a:solidFill>
            <a:prstDash val="solid"/>
            <a:round/>
            <a:headEnd len="sm" w="sm" type="none"/>
            <a:tailEnd len="sm" w="sm" type="none"/>
          </a:ln>
        </p:spPr>
      </p:cxn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p:cSld name="BLANK_1_1_2_2_2_2">
    <p:bg>
      <p:bgPr>
        <a:solidFill>
          <a:srgbClr val="FFFFFF"/>
        </a:solidFill>
      </p:bgPr>
    </p:bg>
    <p:spTree>
      <p:nvGrpSpPr>
        <p:cNvPr id="509" name="Shape 509"/>
        <p:cNvGrpSpPr/>
        <p:nvPr/>
      </p:nvGrpSpPr>
      <p:grpSpPr>
        <a:xfrm>
          <a:off x="0" y="0"/>
          <a:ext cx="0" cy="0"/>
          <a:chOff x="0" y="0"/>
          <a:chExt cx="0" cy="0"/>
        </a:xfrm>
      </p:grpSpPr>
      <p:sp>
        <p:nvSpPr>
          <p:cNvPr id="510" name="Google Shape;510;p142"/>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11" name="Google Shape;511;p142"/>
          <p:cNvCxnSpPr/>
          <p:nvPr/>
        </p:nvCxnSpPr>
        <p:spPr>
          <a:xfrm>
            <a:off x="4233900" y="995000"/>
            <a:ext cx="676200" cy="0"/>
          </a:xfrm>
          <a:prstGeom prst="straightConnector1">
            <a:avLst/>
          </a:prstGeom>
          <a:noFill/>
          <a:ln cap="flat" cmpd="sng" w="76200">
            <a:solidFill>
              <a:srgbClr val="90BEDE"/>
            </a:solidFill>
            <a:prstDash val="solid"/>
            <a:round/>
            <a:headEnd len="sm" w="sm" type="none"/>
            <a:tailEnd len="sm" w="sm" type="none"/>
          </a:ln>
        </p:spPr>
      </p:cxn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eafoam">
  <p:cSld name="BLANK_1_1_2_2_2_3">
    <p:bg>
      <p:bgPr>
        <a:solidFill>
          <a:srgbClr val="FFFFFF"/>
        </a:solidFill>
      </p:bgPr>
    </p:bg>
    <p:spTree>
      <p:nvGrpSpPr>
        <p:cNvPr id="512" name="Shape 512"/>
        <p:cNvGrpSpPr/>
        <p:nvPr/>
      </p:nvGrpSpPr>
      <p:grpSpPr>
        <a:xfrm>
          <a:off x="0" y="0"/>
          <a:ext cx="0" cy="0"/>
          <a:chOff x="0" y="0"/>
          <a:chExt cx="0" cy="0"/>
        </a:xfrm>
      </p:grpSpPr>
      <p:sp>
        <p:nvSpPr>
          <p:cNvPr id="513" name="Google Shape;513;p143"/>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14" name="Google Shape;514;p143"/>
          <p:cNvCxnSpPr/>
          <p:nvPr/>
        </p:nvCxnSpPr>
        <p:spPr>
          <a:xfrm>
            <a:off x="4233900" y="995000"/>
            <a:ext cx="676200" cy="0"/>
          </a:xfrm>
          <a:prstGeom prst="straightConnector1">
            <a:avLst/>
          </a:prstGeom>
          <a:noFill/>
          <a:ln cap="flat" cmpd="sng" w="76200">
            <a:solidFill>
              <a:srgbClr val="AEFFD8"/>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2">
  <p:cSld name="TITLE_AND_TWO_COLUMNS_3">
    <p:bg>
      <p:bgPr>
        <a:solidFill>
          <a:srgbClr val="FFFFFF"/>
        </a:solidFill>
      </p:bgPr>
    </p:bg>
    <p:spTree>
      <p:nvGrpSpPr>
        <p:cNvPr id="55" name="Shape 55"/>
        <p:cNvGrpSpPr/>
        <p:nvPr/>
      </p:nvGrpSpPr>
      <p:grpSpPr>
        <a:xfrm>
          <a:off x="0" y="0"/>
          <a:ext cx="0" cy="0"/>
          <a:chOff x="0" y="0"/>
          <a:chExt cx="0" cy="0"/>
        </a:xfrm>
      </p:grpSpPr>
      <p:sp>
        <p:nvSpPr>
          <p:cNvPr id="56" name="Google Shape;56;p73"/>
          <p:cNvSpPr/>
          <p:nvPr/>
        </p:nvSpPr>
        <p:spPr>
          <a:xfrm>
            <a:off x="406950" y="352200"/>
            <a:ext cx="83301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 name="Google Shape;57;p73"/>
          <p:cNvCxnSpPr/>
          <p:nvPr/>
        </p:nvCxnSpPr>
        <p:spPr>
          <a:xfrm>
            <a:off x="4550550" y="1661750"/>
            <a:ext cx="0" cy="2347500"/>
          </a:xfrm>
          <a:prstGeom prst="straightConnector1">
            <a:avLst/>
          </a:prstGeom>
          <a:noFill/>
          <a:ln cap="flat" cmpd="sng" w="38100">
            <a:solidFill>
              <a:srgbClr val="81ECEC"/>
            </a:solidFill>
            <a:prstDash val="solid"/>
            <a:round/>
            <a:headEnd len="sm" w="sm" type="none"/>
            <a:tailEnd len="sm" w="sm" type="none"/>
          </a:ln>
        </p:spPr>
      </p:cxnSp>
      <p:sp>
        <p:nvSpPr>
          <p:cNvPr id="58" name="Google Shape;58;p7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59" name="Google Shape;59;p73"/>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666666"/>
              </a:buClr>
              <a:buSzPts val="1800"/>
              <a:buNone/>
              <a:defRPr sz="1800">
                <a:solidFill>
                  <a:srgbClr val="666666"/>
                </a:solidFill>
              </a:defRPr>
            </a:lvl1pPr>
            <a:lvl2pPr lvl="1" rtl="0" algn="l">
              <a:lnSpc>
                <a:spcPct val="100000"/>
              </a:lnSpc>
              <a:spcBef>
                <a:spcPts val="0"/>
              </a:spcBef>
              <a:spcAft>
                <a:spcPts val="0"/>
              </a:spcAft>
              <a:buClr>
                <a:srgbClr val="666666"/>
              </a:buClr>
              <a:buSzPts val="1600"/>
              <a:buNone/>
              <a:defRPr sz="1600">
                <a:solidFill>
                  <a:srgbClr val="666666"/>
                </a:solidFill>
              </a:defRPr>
            </a:lvl2pPr>
            <a:lvl3pPr lvl="2" rtl="0" algn="l">
              <a:lnSpc>
                <a:spcPct val="100000"/>
              </a:lnSpc>
              <a:spcBef>
                <a:spcPts val="0"/>
              </a:spcBef>
              <a:spcAft>
                <a:spcPts val="0"/>
              </a:spcAft>
              <a:buClr>
                <a:srgbClr val="666666"/>
              </a:buClr>
              <a:buSzPts val="1600"/>
              <a:buNone/>
              <a:defRPr sz="1600">
                <a:solidFill>
                  <a:srgbClr val="666666"/>
                </a:solidFill>
              </a:defRPr>
            </a:lvl3pPr>
            <a:lvl4pPr lvl="3" rtl="0" algn="l">
              <a:lnSpc>
                <a:spcPct val="100000"/>
              </a:lnSpc>
              <a:spcBef>
                <a:spcPts val="0"/>
              </a:spcBef>
              <a:spcAft>
                <a:spcPts val="0"/>
              </a:spcAft>
              <a:buClr>
                <a:srgbClr val="666666"/>
              </a:buClr>
              <a:buSzPts val="1600"/>
              <a:buNone/>
              <a:defRPr sz="1600">
                <a:solidFill>
                  <a:srgbClr val="666666"/>
                </a:solidFill>
              </a:defRPr>
            </a:lvl4pPr>
            <a:lvl5pPr lvl="4" rtl="0" algn="l">
              <a:lnSpc>
                <a:spcPct val="100000"/>
              </a:lnSpc>
              <a:spcBef>
                <a:spcPts val="0"/>
              </a:spcBef>
              <a:spcAft>
                <a:spcPts val="0"/>
              </a:spcAft>
              <a:buClr>
                <a:srgbClr val="666666"/>
              </a:buClr>
              <a:buSzPts val="1600"/>
              <a:buNone/>
              <a:defRPr sz="1600">
                <a:solidFill>
                  <a:srgbClr val="666666"/>
                </a:solidFill>
              </a:defRPr>
            </a:lvl5pPr>
            <a:lvl6pPr lvl="5" rtl="0" algn="l">
              <a:lnSpc>
                <a:spcPct val="100000"/>
              </a:lnSpc>
              <a:spcBef>
                <a:spcPts val="0"/>
              </a:spcBef>
              <a:spcAft>
                <a:spcPts val="0"/>
              </a:spcAft>
              <a:buClr>
                <a:srgbClr val="666666"/>
              </a:buClr>
              <a:buSzPts val="1600"/>
              <a:buNone/>
              <a:defRPr sz="1600">
                <a:solidFill>
                  <a:srgbClr val="666666"/>
                </a:solidFill>
              </a:defRPr>
            </a:lvl6pPr>
            <a:lvl7pPr lvl="6" rtl="0" algn="l">
              <a:lnSpc>
                <a:spcPct val="100000"/>
              </a:lnSpc>
              <a:spcBef>
                <a:spcPts val="0"/>
              </a:spcBef>
              <a:spcAft>
                <a:spcPts val="0"/>
              </a:spcAft>
              <a:buClr>
                <a:srgbClr val="666666"/>
              </a:buClr>
              <a:buSzPts val="1600"/>
              <a:buNone/>
              <a:defRPr sz="1600">
                <a:solidFill>
                  <a:srgbClr val="666666"/>
                </a:solidFill>
              </a:defRPr>
            </a:lvl7pPr>
            <a:lvl8pPr lvl="7" rtl="0" algn="l">
              <a:lnSpc>
                <a:spcPct val="100000"/>
              </a:lnSpc>
              <a:spcBef>
                <a:spcPts val="0"/>
              </a:spcBef>
              <a:spcAft>
                <a:spcPts val="0"/>
              </a:spcAft>
              <a:buClr>
                <a:srgbClr val="666666"/>
              </a:buClr>
              <a:buSzPts val="1600"/>
              <a:buNone/>
              <a:defRPr sz="1600">
                <a:solidFill>
                  <a:srgbClr val="666666"/>
                </a:solidFill>
              </a:defRPr>
            </a:lvl8pPr>
            <a:lvl9pPr lvl="8" rtl="0" algn="l">
              <a:lnSpc>
                <a:spcPct val="100000"/>
              </a:lnSpc>
              <a:spcBef>
                <a:spcPts val="0"/>
              </a:spcBef>
              <a:spcAft>
                <a:spcPts val="0"/>
              </a:spcAft>
              <a:buClr>
                <a:srgbClr val="666666"/>
              </a:buClr>
              <a:buSzPts val="1600"/>
              <a:buNone/>
              <a:defRPr sz="1600">
                <a:solidFill>
                  <a:srgbClr val="666666"/>
                </a:solidFill>
              </a:defRPr>
            </a:lvl9pPr>
          </a:lstStyle>
          <a:p/>
        </p:txBody>
      </p:sp>
      <p:sp>
        <p:nvSpPr>
          <p:cNvPr id="60" name="Google Shape;60;p73"/>
          <p:cNvSpPr txBox="1"/>
          <p:nvPr>
            <p:ph idx="1" type="subTitle"/>
          </p:nvPr>
        </p:nvSpPr>
        <p:spPr>
          <a:xfrm>
            <a:off x="1113225" y="2177000"/>
            <a:ext cx="3101400" cy="1726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61" name="Google Shape;61;p73"/>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666666"/>
              </a:buClr>
              <a:buSzPts val="1800"/>
              <a:buNone/>
              <a:defRPr sz="1800">
                <a:solidFill>
                  <a:srgbClr val="666666"/>
                </a:solidFill>
              </a:defRPr>
            </a:lvl1pPr>
            <a:lvl2pPr lvl="1" rtl="0" algn="l">
              <a:lnSpc>
                <a:spcPct val="100000"/>
              </a:lnSpc>
              <a:spcBef>
                <a:spcPts val="0"/>
              </a:spcBef>
              <a:spcAft>
                <a:spcPts val="0"/>
              </a:spcAft>
              <a:buClr>
                <a:srgbClr val="666666"/>
              </a:buClr>
              <a:buSzPts val="1600"/>
              <a:buNone/>
              <a:defRPr sz="1600">
                <a:solidFill>
                  <a:srgbClr val="666666"/>
                </a:solidFill>
              </a:defRPr>
            </a:lvl2pPr>
            <a:lvl3pPr lvl="2" rtl="0" algn="l">
              <a:lnSpc>
                <a:spcPct val="100000"/>
              </a:lnSpc>
              <a:spcBef>
                <a:spcPts val="0"/>
              </a:spcBef>
              <a:spcAft>
                <a:spcPts val="0"/>
              </a:spcAft>
              <a:buClr>
                <a:srgbClr val="666666"/>
              </a:buClr>
              <a:buSzPts val="1600"/>
              <a:buNone/>
              <a:defRPr sz="1600">
                <a:solidFill>
                  <a:srgbClr val="666666"/>
                </a:solidFill>
              </a:defRPr>
            </a:lvl3pPr>
            <a:lvl4pPr lvl="3" rtl="0" algn="l">
              <a:lnSpc>
                <a:spcPct val="100000"/>
              </a:lnSpc>
              <a:spcBef>
                <a:spcPts val="0"/>
              </a:spcBef>
              <a:spcAft>
                <a:spcPts val="0"/>
              </a:spcAft>
              <a:buClr>
                <a:srgbClr val="666666"/>
              </a:buClr>
              <a:buSzPts val="1600"/>
              <a:buNone/>
              <a:defRPr sz="1600">
                <a:solidFill>
                  <a:srgbClr val="666666"/>
                </a:solidFill>
              </a:defRPr>
            </a:lvl4pPr>
            <a:lvl5pPr lvl="4" rtl="0" algn="l">
              <a:lnSpc>
                <a:spcPct val="100000"/>
              </a:lnSpc>
              <a:spcBef>
                <a:spcPts val="0"/>
              </a:spcBef>
              <a:spcAft>
                <a:spcPts val="0"/>
              </a:spcAft>
              <a:buClr>
                <a:srgbClr val="666666"/>
              </a:buClr>
              <a:buSzPts val="1600"/>
              <a:buNone/>
              <a:defRPr sz="1600">
                <a:solidFill>
                  <a:srgbClr val="666666"/>
                </a:solidFill>
              </a:defRPr>
            </a:lvl5pPr>
            <a:lvl6pPr lvl="5" rtl="0" algn="l">
              <a:lnSpc>
                <a:spcPct val="100000"/>
              </a:lnSpc>
              <a:spcBef>
                <a:spcPts val="0"/>
              </a:spcBef>
              <a:spcAft>
                <a:spcPts val="0"/>
              </a:spcAft>
              <a:buClr>
                <a:srgbClr val="666666"/>
              </a:buClr>
              <a:buSzPts val="1600"/>
              <a:buNone/>
              <a:defRPr sz="1600">
                <a:solidFill>
                  <a:srgbClr val="666666"/>
                </a:solidFill>
              </a:defRPr>
            </a:lvl6pPr>
            <a:lvl7pPr lvl="6" rtl="0" algn="l">
              <a:lnSpc>
                <a:spcPct val="100000"/>
              </a:lnSpc>
              <a:spcBef>
                <a:spcPts val="0"/>
              </a:spcBef>
              <a:spcAft>
                <a:spcPts val="0"/>
              </a:spcAft>
              <a:buClr>
                <a:srgbClr val="666666"/>
              </a:buClr>
              <a:buSzPts val="1600"/>
              <a:buNone/>
              <a:defRPr sz="1600">
                <a:solidFill>
                  <a:srgbClr val="666666"/>
                </a:solidFill>
              </a:defRPr>
            </a:lvl7pPr>
            <a:lvl8pPr lvl="7" rtl="0" algn="l">
              <a:lnSpc>
                <a:spcPct val="100000"/>
              </a:lnSpc>
              <a:spcBef>
                <a:spcPts val="0"/>
              </a:spcBef>
              <a:spcAft>
                <a:spcPts val="0"/>
              </a:spcAft>
              <a:buClr>
                <a:srgbClr val="666666"/>
              </a:buClr>
              <a:buSzPts val="1600"/>
              <a:buNone/>
              <a:defRPr sz="1600">
                <a:solidFill>
                  <a:srgbClr val="666666"/>
                </a:solidFill>
              </a:defRPr>
            </a:lvl8pPr>
            <a:lvl9pPr lvl="8" rtl="0" algn="l">
              <a:lnSpc>
                <a:spcPct val="100000"/>
              </a:lnSpc>
              <a:spcBef>
                <a:spcPts val="0"/>
              </a:spcBef>
              <a:spcAft>
                <a:spcPts val="0"/>
              </a:spcAft>
              <a:buClr>
                <a:srgbClr val="666666"/>
              </a:buClr>
              <a:buSzPts val="1600"/>
              <a:buNone/>
              <a:defRPr sz="1600">
                <a:solidFill>
                  <a:srgbClr val="666666"/>
                </a:solidFill>
              </a:defRPr>
            </a:lvl9pPr>
          </a:lstStyle>
          <a:p/>
        </p:txBody>
      </p:sp>
      <p:sp>
        <p:nvSpPr>
          <p:cNvPr id="62" name="Google Shape;62;p73"/>
          <p:cNvSpPr txBox="1"/>
          <p:nvPr>
            <p:ph idx="3" type="subTitle"/>
          </p:nvPr>
        </p:nvSpPr>
        <p:spPr>
          <a:xfrm>
            <a:off x="4818375" y="2177000"/>
            <a:ext cx="3101400" cy="1726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63" name="Google Shape;63;p73"/>
          <p:cNvSpPr txBox="1"/>
          <p:nvPr>
            <p:ph idx="4" type="title"/>
          </p:nvPr>
        </p:nvSpPr>
        <p:spPr>
          <a:xfrm>
            <a:off x="-11850" y="469875"/>
            <a:ext cx="9144000" cy="48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cxnSp>
        <p:nvCxnSpPr>
          <p:cNvPr id="64" name="Google Shape;64;p73"/>
          <p:cNvCxnSpPr/>
          <p:nvPr/>
        </p:nvCxnSpPr>
        <p:spPr>
          <a:xfrm>
            <a:off x="4233900" y="995000"/>
            <a:ext cx="676200" cy="0"/>
          </a:xfrm>
          <a:prstGeom prst="straightConnector1">
            <a:avLst/>
          </a:prstGeom>
          <a:noFill/>
          <a:ln cap="flat" cmpd="sng" w="76200">
            <a:solidFill>
              <a:srgbClr val="81ECEC"/>
            </a:solidFill>
            <a:prstDash val="solid"/>
            <a:round/>
            <a:headEnd len="sm" w="sm" type="none"/>
            <a:tailEnd len="sm" w="sm" type="none"/>
          </a:ln>
        </p:spPr>
      </p:cxn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urq">
  <p:cSld name="BLANK_1_1_2_2_2_4">
    <p:bg>
      <p:bgPr>
        <a:solidFill>
          <a:srgbClr val="FFFFFF"/>
        </a:solidFill>
      </p:bgPr>
    </p:bg>
    <p:spTree>
      <p:nvGrpSpPr>
        <p:cNvPr id="515" name="Shape 515"/>
        <p:cNvGrpSpPr/>
        <p:nvPr/>
      </p:nvGrpSpPr>
      <p:grpSpPr>
        <a:xfrm>
          <a:off x="0" y="0"/>
          <a:ext cx="0" cy="0"/>
          <a:chOff x="0" y="0"/>
          <a:chExt cx="0" cy="0"/>
        </a:xfrm>
      </p:grpSpPr>
      <p:sp>
        <p:nvSpPr>
          <p:cNvPr id="516" name="Google Shape;516;p144"/>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17" name="Google Shape;517;p144"/>
          <p:cNvCxnSpPr/>
          <p:nvPr/>
        </p:nvCxnSpPr>
        <p:spPr>
          <a:xfrm>
            <a:off x="4233900" y="995000"/>
            <a:ext cx="676200" cy="0"/>
          </a:xfrm>
          <a:prstGeom prst="straightConnector1">
            <a:avLst/>
          </a:prstGeom>
          <a:noFill/>
          <a:ln cap="flat" cmpd="sng" w="76200">
            <a:solidFill>
              <a:srgbClr val="C0FFFC"/>
            </a:solidFill>
            <a:prstDash val="solid"/>
            <a:round/>
            <a:headEnd len="sm" w="sm" type="none"/>
            <a:tailEnd len="sm" w="sm" type="none"/>
          </a:ln>
        </p:spPr>
      </p:cxn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yellow">
  <p:cSld name="BLANK_1_1_2_2_2_5">
    <p:bg>
      <p:bgPr>
        <a:solidFill>
          <a:srgbClr val="FFFFFF"/>
        </a:solidFill>
      </p:bgPr>
    </p:bg>
    <p:spTree>
      <p:nvGrpSpPr>
        <p:cNvPr id="518" name="Shape 518"/>
        <p:cNvGrpSpPr/>
        <p:nvPr/>
      </p:nvGrpSpPr>
      <p:grpSpPr>
        <a:xfrm>
          <a:off x="0" y="0"/>
          <a:ext cx="0" cy="0"/>
          <a:chOff x="0" y="0"/>
          <a:chExt cx="0" cy="0"/>
        </a:xfrm>
      </p:grpSpPr>
      <p:sp>
        <p:nvSpPr>
          <p:cNvPr id="519" name="Google Shape;519;p145"/>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200"/>
              <a:buNone/>
              <a:defRPr b="1" sz="2200"/>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20" name="Google Shape;520;p145"/>
          <p:cNvCxnSpPr/>
          <p:nvPr/>
        </p:nvCxnSpPr>
        <p:spPr>
          <a:xfrm>
            <a:off x="4233900" y="995000"/>
            <a:ext cx="676200" cy="0"/>
          </a:xfrm>
          <a:prstGeom prst="straightConnector1">
            <a:avLst/>
          </a:prstGeom>
          <a:noFill/>
          <a:ln cap="flat" cmpd="sng" w="76200">
            <a:solidFill>
              <a:srgbClr val="FCF6B1"/>
            </a:solidFill>
            <a:prstDash val="solid"/>
            <a:round/>
            <a:headEnd len="sm" w="sm" type="none"/>
            <a:tailEnd len="sm" w="sm" type="none"/>
          </a:ln>
        </p:spPr>
      </p:cxn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p:cSld name="BLANK_1_1_2_2">
    <p:bg>
      <p:bgPr>
        <a:solidFill>
          <a:srgbClr val="FFFFFF"/>
        </a:solidFill>
      </p:bgPr>
    </p:bg>
    <p:spTree>
      <p:nvGrpSpPr>
        <p:cNvPr id="521" name="Shape 521"/>
        <p:cNvGrpSpPr/>
        <p:nvPr/>
      </p:nvGrpSpPr>
      <p:grpSpPr>
        <a:xfrm>
          <a:off x="0" y="0"/>
          <a:ext cx="0" cy="0"/>
          <a:chOff x="0" y="0"/>
          <a:chExt cx="0" cy="0"/>
        </a:xfrm>
      </p:grpSpPr>
      <p:sp>
        <p:nvSpPr>
          <p:cNvPr id="522" name="Google Shape;522;p146"/>
          <p:cNvSpPr/>
          <p:nvPr/>
        </p:nvSpPr>
        <p:spPr>
          <a:xfrm>
            <a:off x="406950" y="416250"/>
            <a:ext cx="8330100" cy="4311000"/>
          </a:xfrm>
          <a:prstGeom prst="rect">
            <a:avLst/>
          </a:pr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46"/>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CF6B1"/>
              </a:buClr>
              <a:buSzPts val="2200"/>
              <a:buNone/>
              <a:defRPr b="1" sz="2200">
                <a:solidFill>
                  <a:srgbClr val="FCF6B1"/>
                </a:solidFill>
              </a:defRPr>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24" name="Google Shape;524;p146"/>
          <p:cNvCxnSpPr/>
          <p:nvPr/>
        </p:nvCxnSpPr>
        <p:spPr>
          <a:xfrm>
            <a:off x="4233900" y="995000"/>
            <a:ext cx="676200" cy="0"/>
          </a:xfrm>
          <a:prstGeom prst="straightConnector1">
            <a:avLst/>
          </a:prstGeom>
          <a:noFill/>
          <a:ln cap="flat" cmpd="sng" w="76200">
            <a:solidFill>
              <a:srgbClr val="FCF6B1"/>
            </a:solidFill>
            <a:prstDash val="solid"/>
            <a:round/>
            <a:headEnd len="sm" w="sm" type="none"/>
            <a:tailEnd len="sm" w="sm" type="none"/>
          </a:ln>
        </p:spPr>
      </p:cxn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2">
  <p:cSld name="BLANK_1_1_2_2_3">
    <p:bg>
      <p:bgPr>
        <a:solidFill>
          <a:srgbClr val="FFFFFF"/>
        </a:solidFill>
      </p:bgPr>
    </p:bg>
    <p:spTree>
      <p:nvGrpSpPr>
        <p:cNvPr id="525" name="Shape 525"/>
        <p:cNvGrpSpPr/>
        <p:nvPr/>
      </p:nvGrpSpPr>
      <p:grpSpPr>
        <a:xfrm>
          <a:off x="0" y="0"/>
          <a:ext cx="0" cy="0"/>
          <a:chOff x="0" y="0"/>
          <a:chExt cx="0" cy="0"/>
        </a:xfrm>
      </p:grpSpPr>
      <p:sp>
        <p:nvSpPr>
          <p:cNvPr id="526" name="Google Shape;526;p147"/>
          <p:cNvSpPr/>
          <p:nvPr/>
        </p:nvSpPr>
        <p:spPr>
          <a:xfrm>
            <a:off x="406950" y="416250"/>
            <a:ext cx="8330100" cy="4311000"/>
          </a:xfrm>
          <a:prstGeom prst="rect">
            <a:avLst/>
          </a:pr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47"/>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D4C5E2"/>
              </a:buClr>
              <a:buSzPts val="2200"/>
              <a:buNone/>
              <a:defRPr b="1" sz="2200">
                <a:solidFill>
                  <a:srgbClr val="D4C5E2"/>
                </a:solidFill>
              </a:defRPr>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28" name="Google Shape;528;p147"/>
          <p:cNvCxnSpPr/>
          <p:nvPr/>
        </p:nvCxnSpPr>
        <p:spPr>
          <a:xfrm>
            <a:off x="4233900" y="995000"/>
            <a:ext cx="676200" cy="0"/>
          </a:xfrm>
          <a:prstGeom prst="straightConnector1">
            <a:avLst/>
          </a:prstGeom>
          <a:noFill/>
          <a:ln cap="flat" cmpd="sng" w="76200">
            <a:solidFill>
              <a:srgbClr val="D4C5E2"/>
            </a:solidFill>
            <a:prstDash val="solid"/>
            <a:round/>
            <a:headEnd len="sm" w="sm" type="none"/>
            <a:tailEnd len="sm" w="sm" type="none"/>
          </a:ln>
        </p:spPr>
      </p:cxn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2 1">
  <p:cSld name="BLANK_1_1_2_2_1">
    <p:bg>
      <p:bgPr>
        <a:solidFill>
          <a:srgbClr val="FFFFFF"/>
        </a:solidFill>
      </p:bgPr>
    </p:bg>
    <p:spTree>
      <p:nvGrpSpPr>
        <p:cNvPr id="529" name="Shape 529"/>
        <p:cNvGrpSpPr/>
        <p:nvPr/>
      </p:nvGrpSpPr>
      <p:grpSpPr>
        <a:xfrm>
          <a:off x="0" y="0"/>
          <a:ext cx="0" cy="0"/>
          <a:chOff x="0" y="0"/>
          <a:chExt cx="0" cy="0"/>
        </a:xfrm>
      </p:grpSpPr>
      <p:sp>
        <p:nvSpPr>
          <p:cNvPr id="530" name="Google Shape;530;p148"/>
          <p:cNvSpPr/>
          <p:nvPr/>
        </p:nvSpPr>
        <p:spPr>
          <a:xfrm>
            <a:off x="406950" y="416250"/>
            <a:ext cx="8330100" cy="4311000"/>
          </a:xfrm>
          <a:prstGeom prst="rect">
            <a:avLst/>
          </a:pr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48"/>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CB0B3"/>
              </a:buClr>
              <a:buSzPts val="2200"/>
              <a:buNone/>
              <a:defRPr b="1" sz="2200">
                <a:solidFill>
                  <a:srgbClr val="FCB0B3"/>
                </a:solidFill>
              </a:defRPr>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32" name="Google Shape;532;p148"/>
          <p:cNvCxnSpPr/>
          <p:nvPr/>
        </p:nvCxnSpPr>
        <p:spPr>
          <a:xfrm>
            <a:off x="4233900" y="995000"/>
            <a:ext cx="676200" cy="0"/>
          </a:xfrm>
          <a:prstGeom prst="straightConnector1">
            <a:avLst/>
          </a:prstGeom>
          <a:noFill/>
          <a:ln cap="flat" cmpd="sng" w="76200">
            <a:solidFill>
              <a:srgbClr val="FCB0B3"/>
            </a:solidFill>
            <a:prstDash val="solid"/>
            <a:round/>
            <a:headEnd len="sm" w="sm" type="none"/>
            <a:tailEnd len="sm" w="sm"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1">
  <p:cSld name="BLANK_1_1_2_1">
    <p:bg>
      <p:bgPr>
        <a:solidFill>
          <a:srgbClr val="FFFFFF"/>
        </a:solidFill>
      </p:bgPr>
    </p:bg>
    <p:spTree>
      <p:nvGrpSpPr>
        <p:cNvPr id="533" name="Shape 533"/>
        <p:cNvGrpSpPr/>
        <p:nvPr/>
      </p:nvGrpSpPr>
      <p:grpSpPr>
        <a:xfrm>
          <a:off x="0" y="0"/>
          <a:ext cx="0" cy="0"/>
          <a:chOff x="0" y="0"/>
          <a:chExt cx="0" cy="0"/>
        </a:xfrm>
      </p:grpSpPr>
      <p:sp>
        <p:nvSpPr>
          <p:cNvPr id="534" name="Google Shape;534;p149"/>
          <p:cNvSpPr/>
          <p:nvPr/>
        </p:nvSpPr>
        <p:spPr>
          <a:xfrm>
            <a:off x="406950" y="416250"/>
            <a:ext cx="8330100" cy="4311000"/>
          </a:xfrm>
          <a:prstGeom prst="rect">
            <a:avLst/>
          </a:pr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49"/>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C0FFFC"/>
              </a:buClr>
              <a:buSzPts val="2200"/>
              <a:buNone/>
              <a:defRPr b="1" sz="2200">
                <a:solidFill>
                  <a:srgbClr val="C0FFFC"/>
                </a:solidFill>
              </a:defRPr>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36" name="Google Shape;536;p149"/>
          <p:cNvCxnSpPr/>
          <p:nvPr/>
        </p:nvCxnSpPr>
        <p:spPr>
          <a:xfrm>
            <a:off x="4233900" y="995000"/>
            <a:ext cx="676200" cy="0"/>
          </a:xfrm>
          <a:prstGeom prst="straightConnector1">
            <a:avLst/>
          </a:prstGeom>
          <a:noFill/>
          <a:ln cap="flat" cmpd="sng" w="76200">
            <a:solidFill>
              <a:srgbClr val="81ECEC"/>
            </a:solidFill>
            <a:prstDash val="solid"/>
            <a:round/>
            <a:headEnd len="sm" w="sm" type="none"/>
            <a:tailEnd len="sm" w="sm"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1 1">
  <p:cSld name="BLANK_1_1_2_1_2">
    <p:bg>
      <p:bgPr>
        <a:solidFill>
          <a:srgbClr val="FFFFFF"/>
        </a:solidFill>
      </p:bgPr>
    </p:bg>
    <p:spTree>
      <p:nvGrpSpPr>
        <p:cNvPr id="537" name="Shape 537"/>
        <p:cNvGrpSpPr/>
        <p:nvPr/>
      </p:nvGrpSpPr>
      <p:grpSpPr>
        <a:xfrm>
          <a:off x="0" y="0"/>
          <a:ext cx="0" cy="0"/>
          <a:chOff x="0" y="0"/>
          <a:chExt cx="0" cy="0"/>
        </a:xfrm>
      </p:grpSpPr>
      <p:sp>
        <p:nvSpPr>
          <p:cNvPr id="538" name="Google Shape;538;p150"/>
          <p:cNvSpPr/>
          <p:nvPr/>
        </p:nvSpPr>
        <p:spPr>
          <a:xfrm>
            <a:off x="406950" y="416250"/>
            <a:ext cx="8330100" cy="4311000"/>
          </a:xfrm>
          <a:prstGeom prst="rect">
            <a:avLst/>
          </a:pr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50"/>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FCD0A1"/>
              </a:buClr>
              <a:buSzPts val="2200"/>
              <a:buNone/>
              <a:defRPr b="1" sz="2200">
                <a:solidFill>
                  <a:srgbClr val="FCD0A1"/>
                </a:solidFill>
              </a:defRPr>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40" name="Google Shape;540;p150"/>
          <p:cNvCxnSpPr/>
          <p:nvPr/>
        </p:nvCxnSpPr>
        <p:spPr>
          <a:xfrm>
            <a:off x="4233900" y="995000"/>
            <a:ext cx="676200" cy="0"/>
          </a:xfrm>
          <a:prstGeom prst="straightConnector1">
            <a:avLst/>
          </a:prstGeom>
          <a:noFill/>
          <a:ln cap="flat" cmpd="sng" w="76200">
            <a:solidFill>
              <a:srgbClr val="FCD0A1"/>
            </a:solidFill>
            <a:prstDash val="solid"/>
            <a:round/>
            <a:headEnd len="sm" w="sm" type="none"/>
            <a:tailEnd len="sm" w="sm" type="none"/>
          </a:ln>
        </p:spPr>
      </p:cxn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blue">
  <p:cSld name="BLANK_1_1_2_1_1">
    <p:bg>
      <p:bgPr>
        <a:solidFill>
          <a:srgbClr val="FFFFFF"/>
        </a:solidFill>
      </p:bgPr>
    </p:bg>
    <p:spTree>
      <p:nvGrpSpPr>
        <p:cNvPr id="541" name="Shape 541"/>
        <p:cNvGrpSpPr/>
        <p:nvPr/>
      </p:nvGrpSpPr>
      <p:grpSpPr>
        <a:xfrm>
          <a:off x="0" y="0"/>
          <a:ext cx="0" cy="0"/>
          <a:chOff x="0" y="0"/>
          <a:chExt cx="0" cy="0"/>
        </a:xfrm>
      </p:grpSpPr>
      <p:sp>
        <p:nvSpPr>
          <p:cNvPr id="542" name="Google Shape;542;p151"/>
          <p:cNvSpPr/>
          <p:nvPr/>
        </p:nvSpPr>
        <p:spPr>
          <a:xfrm>
            <a:off x="406950" y="416250"/>
            <a:ext cx="8330100" cy="4311000"/>
          </a:xfrm>
          <a:prstGeom prst="rect">
            <a:avLst/>
          </a:pr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51"/>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90BEDE"/>
              </a:buClr>
              <a:buSzPts val="2200"/>
              <a:buNone/>
              <a:defRPr b="1" sz="2200">
                <a:solidFill>
                  <a:srgbClr val="90BEDE"/>
                </a:solidFill>
              </a:defRPr>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44" name="Google Shape;544;p151"/>
          <p:cNvCxnSpPr/>
          <p:nvPr/>
        </p:nvCxnSpPr>
        <p:spPr>
          <a:xfrm>
            <a:off x="4233900" y="995000"/>
            <a:ext cx="676200" cy="0"/>
          </a:xfrm>
          <a:prstGeom prst="straightConnector1">
            <a:avLst/>
          </a:prstGeom>
          <a:noFill/>
          <a:ln cap="flat" cmpd="sng" w="76200">
            <a:solidFill>
              <a:srgbClr val="90BEDE"/>
            </a:solidFill>
            <a:prstDash val="solid"/>
            <a:round/>
            <a:headEnd len="sm" w="sm" type="none"/>
            <a:tailEnd len="sm" w="sm" type="none"/>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blue 1">
  <p:cSld name="BLANK_1_1_2_1_1_1">
    <p:bg>
      <p:bgPr>
        <a:solidFill>
          <a:srgbClr val="FFFFFF"/>
        </a:solidFill>
      </p:bgPr>
    </p:bg>
    <p:spTree>
      <p:nvGrpSpPr>
        <p:cNvPr id="545" name="Shape 545"/>
        <p:cNvGrpSpPr/>
        <p:nvPr/>
      </p:nvGrpSpPr>
      <p:grpSpPr>
        <a:xfrm>
          <a:off x="0" y="0"/>
          <a:ext cx="0" cy="0"/>
          <a:chOff x="0" y="0"/>
          <a:chExt cx="0" cy="0"/>
        </a:xfrm>
      </p:grpSpPr>
      <p:sp>
        <p:nvSpPr>
          <p:cNvPr id="546" name="Google Shape;546;p152"/>
          <p:cNvSpPr/>
          <p:nvPr/>
        </p:nvSpPr>
        <p:spPr>
          <a:xfrm>
            <a:off x="406950" y="416250"/>
            <a:ext cx="8330100" cy="4311000"/>
          </a:xfrm>
          <a:prstGeom prst="rect">
            <a:avLst/>
          </a:prstGeom>
          <a:solidFill>
            <a:srgbClr val="2D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52"/>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rgbClr val="AEFFD8"/>
              </a:buClr>
              <a:buSzPts val="2200"/>
              <a:buNone/>
              <a:defRPr b="1" sz="2200">
                <a:solidFill>
                  <a:srgbClr val="AEFFD8"/>
                </a:solidFill>
              </a:defRPr>
            </a:lvl1pPr>
            <a:lvl2pPr lvl="1" rtl="0" algn="ctr">
              <a:lnSpc>
                <a:spcPct val="100000"/>
              </a:lnSpc>
              <a:spcBef>
                <a:spcPts val="0"/>
              </a:spcBef>
              <a:spcAft>
                <a:spcPts val="0"/>
              </a:spcAft>
              <a:buSzPts val="2400"/>
              <a:buFont typeface="Bodoni"/>
              <a:buNone/>
              <a:defRPr b="1">
                <a:latin typeface="Bodoni"/>
                <a:ea typeface="Bodoni"/>
                <a:cs typeface="Bodoni"/>
                <a:sym typeface="Bodoni"/>
              </a:defRPr>
            </a:lvl2pPr>
            <a:lvl3pPr lvl="2" rtl="0" algn="ctr">
              <a:lnSpc>
                <a:spcPct val="100000"/>
              </a:lnSpc>
              <a:spcBef>
                <a:spcPts val="0"/>
              </a:spcBef>
              <a:spcAft>
                <a:spcPts val="0"/>
              </a:spcAft>
              <a:buSzPts val="2400"/>
              <a:buFont typeface="Bodoni"/>
              <a:buNone/>
              <a:defRPr b="1">
                <a:latin typeface="Bodoni"/>
                <a:ea typeface="Bodoni"/>
                <a:cs typeface="Bodoni"/>
                <a:sym typeface="Bodoni"/>
              </a:defRPr>
            </a:lvl3pPr>
            <a:lvl4pPr lvl="3" rtl="0" algn="ctr">
              <a:lnSpc>
                <a:spcPct val="100000"/>
              </a:lnSpc>
              <a:spcBef>
                <a:spcPts val="0"/>
              </a:spcBef>
              <a:spcAft>
                <a:spcPts val="0"/>
              </a:spcAft>
              <a:buSzPts val="2400"/>
              <a:buFont typeface="Bodoni"/>
              <a:buNone/>
              <a:defRPr b="1">
                <a:latin typeface="Bodoni"/>
                <a:ea typeface="Bodoni"/>
                <a:cs typeface="Bodoni"/>
                <a:sym typeface="Bodoni"/>
              </a:defRPr>
            </a:lvl4pPr>
            <a:lvl5pPr lvl="4" rtl="0" algn="ctr">
              <a:lnSpc>
                <a:spcPct val="100000"/>
              </a:lnSpc>
              <a:spcBef>
                <a:spcPts val="0"/>
              </a:spcBef>
              <a:spcAft>
                <a:spcPts val="0"/>
              </a:spcAft>
              <a:buSzPts val="2400"/>
              <a:buFont typeface="Bodoni"/>
              <a:buNone/>
              <a:defRPr b="1">
                <a:latin typeface="Bodoni"/>
                <a:ea typeface="Bodoni"/>
                <a:cs typeface="Bodoni"/>
                <a:sym typeface="Bodoni"/>
              </a:defRPr>
            </a:lvl5pPr>
            <a:lvl6pPr lvl="5" rtl="0" algn="ctr">
              <a:lnSpc>
                <a:spcPct val="100000"/>
              </a:lnSpc>
              <a:spcBef>
                <a:spcPts val="0"/>
              </a:spcBef>
              <a:spcAft>
                <a:spcPts val="0"/>
              </a:spcAft>
              <a:buSzPts val="2400"/>
              <a:buFont typeface="Bodoni"/>
              <a:buNone/>
              <a:defRPr b="1">
                <a:latin typeface="Bodoni"/>
                <a:ea typeface="Bodoni"/>
                <a:cs typeface="Bodoni"/>
                <a:sym typeface="Bodoni"/>
              </a:defRPr>
            </a:lvl6pPr>
            <a:lvl7pPr lvl="6" rtl="0" algn="ctr">
              <a:lnSpc>
                <a:spcPct val="100000"/>
              </a:lnSpc>
              <a:spcBef>
                <a:spcPts val="0"/>
              </a:spcBef>
              <a:spcAft>
                <a:spcPts val="0"/>
              </a:spcAft>
              <a:buSzPts val="2400"/>
              <a:buFont typeface="Bodoni"/>
              <a:buNone/>
              <a:defRPr b="1">
                <a:latin typeface="Bodoni"/>
                <a:ea typeface="Bodoni"/>
                <a:cs typeface="Bodoni"/>
                <a:sym typeface="Bodoni"/>
              </a:defRPr>
            </a:lvl7pPr>
            <a:lvl8pPr lvl="7" rtl="0" algn="ctr">
              <a:lnSpc>
                <a:spcPct val="100000"/>
              </a:lnSpc>
              <a:spcBef>
                <a:spcPts val="0"/>
              </a:spcBef>
              <a:spcAft>
                <a:spcPts val="0"/>
              </a:spcAft>
              <a:buSzPts val="2400"/>
              <a:buFont typeface="Bodoni"/>
              <a:buNone/>
              <a:defRPr b="1">
                <a:latin typeface="Bodoni"/>
                <a:ea typeface="Bodoni"/>
                <a:cs typeface="Bodoni"/>
                <a:sym typeface="Bodoni"/>
              </a:defRPr>
            </a:lvl8pPr>
            <a:lvl9pPr lvl="8" rtl="0" algn="ctr">
              <a:lnSpc>
                <a:spcPct val="100000"/>
              </a:lnSpc>
              <a:spcBef>
                <a:spcPts val="0"/>
              </a:spcBef>
              <a:spcAft>
                <a:spcPts val="0"/>
              </a:spcAft>
              <a:buSzPts val="2400"/>
              <a:buFont typeface="Bodoni"/>
              <a:buNone/>
              <a:defRPr b="1">
                <a:latin typeface="Bodoni"/>
                <a:ea typeface="Bodoni"/>
                <a:cs typeface="Bodoni"/>
                <a:sym typeface="Bodoni"/>
              </a:defRPr>
            </a:lvl9pPr>
          </a:lstStyle>
          <a:p/>
        </p:txBody>
      </p:sp>
      <p:cxnSp>
        <p:nvCxnSpPr>
          <p:cNvPr id="548" name="Google Shape;548;p152"/>
          <p:cNvCxnSpPr/>
          <p:nvPr/>
        </p:nvCxnSpPr>
        <p:spPr>
          <a:xfrm>
            <a:off x="4233900" y="995000"/>
            <a:ext cx="676200" cy="0"/>
          </a:xfrm>
          <a:prstGeom prst="straightConnector1">
            <a:avLst/>
          </a:prstGeom>
          <a:noFill/>
          <a:ln cap="flat" cmpd="sng" w="76200">
            <a:solidFill>
              <a:srgbClr val="AEFFD8"/>
            </a:solidFill>
            <a:prstDash val="solid"/>
            <a:round/>
            <a:headEnd len="sm" w="sm" type="none"/>
            <a:tailEnd len="sm" w="sm"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 Intro">
  <p:cSld name="CUSTOM_1_1_1_2">
    <p:bg>
      <p:bgPr>
        <a:solidFill>
          <a:srgbClr val="FFFFFF"/>
        </a:solidFill>
      </p:bgPr>
    </p:bg>
    <p:spTree>
      <p:nvGrpSpPr>
        <p:cNvPr id="549" name="Shape 549"/>
        <p:cNvGrpSpPr/>
        <p:nvPr/>
      </p:nvGrpSpPr>
      <p:grpSpPr>
        <a:xfrm>
          <a:off x="0" y="0"/>
          <a:ext cx="0" cy="0"/>
          <a:chOff x="0" y="0"/>
          <a:chExt cx="0" cy="0"/>
        </a:xfrm>
      </p:grpSpPr>
      <p:sp>
        <p:nvSpPr>
          <p:cNvPr id="550" name="Google Shape;550;p153"/>
          <p:cNvSpPr/>
          <p:nvPr/>
        </p:nvSpPr>
        <p:spPr>
          <a:xfrm>
            <a:off x="-114450" y="-11150"/>
            <a:ext cx="4545300" cy="52188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5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n">
                <a:solidFill>
                  <a:srgbClr val="B7B7B7"/>
                </a:solidFill>
              </a:rPr>
              <a:t>‹#›</a:t>
            </a:fld>
            <a:endParaRPr>
              <a:solidFill>
                <a:srgbClr val="B7B7B7"/>
              </a:solidFill>
            </a:endParaRPr>
          </a:p>
        </p:txBody>
      </p:sp>
      <p:sp>
        <p:nvSpPr>
          <p:cNvPr id="552" name="Google Shape;552;p153"/>
          <p:cNvSpPr txBox="1"/>
          <p:nvPr>
            <p:ph idx="1" type="subTitle"/>
          </p:nvPr>
        </p:nvSpPr>
        <p:spPr>
          <a:xfrm>
            <a:off x="626079" y="2261500"/>
            <a:ext cx="3606600" cy="194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sp>
        <p:nvSpPr>
          <p:cNvPr id="553" name="Google Shape;553;p153"/>
          <p:cNvSpPr txBox="1"/>
          <p:nvPr>
            <p:ph idx="2" type="subTitle"/>
          </p:nvPr>
        </p:nvSpPr>
        <p:spPr>
          <a:xfrm>
            <a:off x="5079304" y="2261500"/>
            <a:ext cx="3606600" cy="194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1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sp>
        <p:nvSpPr>
          <p:cNvPr id="554" name="Google Shape;554;p153"/>
          <p:cNvSpPr txBox="1"/>
          <p:nvPr>
            <p:ph type="title"/>
          </p:nvPr>
        </p:nvSpPr>
        <p:spPr>
          <a:xfrm>
            <a:off x="4926875" y="189950"/>
            <a:ext cx="53112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555" name="Google Shape;555;p153"/>
          <p:cNvSpPr/>
          <p:nvPr/>
        </p:nvSpPr>
        <p:spPr>
          <a:xfrm>
            <a:off x="4800600" y="429350"/>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56" name="Google Shape;556;p153"/>
          <p:cNvSpPr txBox="1"/>
          <p:nvPr>
            <p:ph idx="3" type="title"/>
          </p:nvPr>
        </p:nvSpPr>
        <p:spPr>
          <a:xfrm>
            <a:off x="408125" y="180075"/>
            <a:ext cx="5311200" cy="1114500"/>
          </a:xfrm>
          <a:prstGeom prst="rect">
            <a:avLst/>
          </a:prstGeom>
          <a:noFill/>
          <a:ln>
            <a:noFill/>
          </a:ln>
        </p:spPr>
        <p:txBody>
          <a:bodyPr anchorCtr="0" anchor="b" bIns="91425" lIns="91425" spcFirstLastPara="1" rIns="91425" wrap="square" tIns="91425">
            <a:noAutofit/>
          </a:bodyPr>
          <a:lstStyle>
            <a:lvl1pPr lvl="0" rtl="0" algn="l">
              <a:lnSpc>
                <a:spcPct val="115000"/>
              </a:lnSpc>
              <a:spcBef>
                <a:spcPts val="0"/>
              </a:spcBef>
              <a:spcAft>
                <a:spcPts val="0"/>
              </a:spcAft>
              <a:buSzPts val="2400"/>
              <a:buNone/>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557" name="Google Shape;557;p153"/>
          <p:cNvSpPr/>
          <p:nvPr/>
        </p:nvSpPr>
        <p:spPr>
          <a:xfrm>
            <a:off x="281850" y="419475"/>
            <a:ext cx="2772000" cy="635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rgbClr val="FFFFFF"/>
        </a:solidFill>
      </p:bgPr>
    </p:bg>
    <p:spTree>
      <p:nvGrpSpPr>
        <p:cNvPr id="65" name="Shape 65"/>
        <p:cNvGrpSpPr/>
        <p:nvPr/>
      </p:nvGrpSpPr>
      <p:grpSpPr>
        <a:xfrm>
          <a:off x="0" y="0"/>
          <a:ext cx="0" cy="0"/>
          <a:chOff x="0" y="0"/>
          <a:chExt cx="0" cy="0"/>
        </a:xfrm>
      </p:grpSpPr>
      <p:sp>
        <p:nvSpPr>
          <p:cNvPr id="66" name="Google Shape;66;p7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67" name="Google Shape;67;p74"/>
          <p:cNvSpPr/>
          <p:nvPr/>
        </p:nvSpPr>
        <p:spPr>
          <a:xfrm>
            <a:off x="406950" y="352200"/>
            <a:ext cx="4287900" cy="4311000"/>
          </a:xfrm>
          <a:prstGeom prst="rect">
            <a:avLst/>
          </a:prstGeom>
          <a:noFill/>
          <a:ln cap="flat" cmpd="sng" w="38100">
            <a:solidFill>
              <a:srgbClr val="81ECE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74"/>
          <p:cNvSpPr txBox="1"/>
          <p:nvPr>
            <p:ph type="title"/>
          </p:nvPr>
        </p:nvSpPr>
        <p:spPr>
          <a:xfrm>
            <a:off x="737850" y="980260"/>
            <a:ext cx="3571500" cy="578100"/>
          </a:xfrm>
          <a:prstGeom prst="rect">
            <a:avLst/>
          </a:prstGeom>
          <a:noFill/>
          <a:ln>
            <a:noFill/>
          </a:ln>
        </p:spPr>
        <p:txBody>
          <a:bodyPr anchorCtr="0" anchor="b" bIns="91425" lIns="91425" spcFirstLastPara="1" rIns="91425" wrap="square" tIns="91425">
            <a:noAutofit/>
          </a:bodyPr>
          <a:lstStyle>
            <a:lvl1pPr lvl="0" rtl="0" algn="ctr">
              <a:lnSpc>
                <a:spcPct val="115000"/>
              </a:lnSpc>
              <a:spcBef>
                <a:spcPts val="0"/>
              </a:spcBef>
              <a:spcAft>
                <a:spcPts val="0"/>
              </a:spcAft>
              <a:buSzPts val="2400"/>
              <a:buNone/>
              <a:defRPr b="1"/>
            </a:lvl1pPr>
            <a:lvl2pPr lvl="1" rtl="0" algn="ctr">
              <a:lnSpc>
                <a:spcPct val="100000"/>
              </a:lnSpc>
              <a:spcBef>
                <a:spcPts val="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69" name="Google Shape;69;p74"/>
          <p:cNvSpPr txBox="1"/>
          <p:nvPr>
            <p:ph idx="1" type="subTitle"/>
          </p:nvPr>
        </p:nvSpPr>
        <p:spPr>
          <a:xfrm>
            <a:off x="737850" y="2261500"/>
            <a:ext cx="3606600" cy="1941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000"/>
              <a:buNone/>
              <a:defRPr/>
            </a:lvl9pPr>
          </a:lstStyle>
          <a:p/>
        </p:txBody>
      </p:sp>
      <p:cxnSp>
        <p:nvCxnSpPr>
          <p:cNvPr id="70" name="Google Shape;70;p74"/>
          <p:cNvCxnSpPr/>
          <p:nvPr/>
        </p:nvCxnSpPr>
        <p:spPr>
          <a:xfrm>
            <a:off x="2203050" y="1597475"/>
            <a:ext cx="676200" cy="0"/>
          </a:xfrm>
          <a:prstGeom prst="straightConnector1">
            <a:avLst/>
          </a:prstGeom>
          <a:noFill/>
          <a:ln cap="flat" cmpd="sng" w="76200">
            <a:solidFill>
              <a:srgbClr val="81ECEC"/>
            </a:solidFill>
            <a:prstDash val="solid"/>
            <a:round/>
            <a:headEnd len="sm" w="sm" type="none"/>
            <a:tailEnd len="sm" w="sm" type="none"/>
          </a:ln>
        </p:spPr>
      </p:cxn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with title and text">
  <p:cSld name="CUSTOM_7">
    <p:spTree>
      <p:nvGrpSpPr>
        <p:cNvPr id="558" name="Shape 558"/>
        <p:cNvGrpSpPr/>
        <p:nvPr/>
      </p:nvGrpSpPr>
      <p:grpSpPr>
        <a:xfrm>
          <a:off x="0" y="0"/>
          <a:ext cx="0" cy="0"/>
          <a:chOff x="0" y="0"/>
          <a:chExt cx="0" cy="0"/>
        </a:xfrm>
      </p:grpSpPr>
      <p:sp>
        <p:nvSpPr>
          <p:cNvPr id="559" name="Google Shape;559;p154"/>
          <p:cNvSpPr/>
          <p:nvPr/>
        </p:nvSpPr>
        <p:spPr>
          <a:xfrm>
            <a:off x="-73650" y="-11150"/>
            <a:ext cx="9228900" cy="5218800"/>
          </a:xfrm>
          <a:prstGeom prst="rect">
            <a:avLst/>
          </a:prstGeom>
          <a:solidFill>
            <a:srgbClr val="90B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54"/>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54"/>
          <p:cNvSpPr/>
          <p:nvPr/>
        </p:nvSpPr>
        <p:spPr>
          <a:xfrm>
            <a:off x="1430400" y="1371450"/>
            <a:ext cx="1147200" cy="399000"/>
          </a:xfrm>
          <a:prstGeom prst="rect">
            <a:avLst/>
          </a:prstGeom>
          <a:solidFill>
            <a:srgbClr val="90B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54"/>
          <p:cNvSpPr txBox="1"/>
          <p:nvPr>
            <p:ph type="title"/>
          </p:nvPr>
        </p:nvSpPr>
        <p:spPr>
          <a:xfrm>
            <a:off x="2675900" y="1143817"/>
            <a:ext cx="3926100" cy="867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sz="4000"/>
            </a:lvl1pPr>
            <a:lvl2pPr lvl="1" rtl="0" algn="l">
              <a:lnSpc>
                <a:spcPct val="100000"/>
              </a:lnSpc>
              <a:spcBef>
                <a:spcPts val="0"/>
              </a:spcBef>
              <a:spcAft>
                <a:spcPts val="0"/>
              </a:spcAft>
              <a:buSzPts val="2400"/>
              <a:buNone/>
              <a:defRPr sz="4000"/>
            </a:lvl2pPr>
            <a:lvl3pPr lvl="2" rtl="0" algn="l">
              <a:lnSpc>
                <a:spcPct val="100000"/>
              </a:lnSpc>
              <a:spcBef>
                <a:spcPts val="0"/>
              </a:spcBef>
              <a:spcAft>
                <a:spcPts val="0"/>
              </a:spcAft>
              <a:buSzPts val="2400"/>
              <a:buNone/>
              <a:defRPr sz="4000"/>
            </a:lvl3pPr>
            <a:lvl4pPr lvl="3" rtl="0" algn="l">
              <a:lnSpc>
                <a:spcPct val="100000"/>
              </a:lnSpc>
              <a:spcBef>
                <a:spcPts val="0"/>
              </a:spcBef>
              <a:spcAft>
                <a:spcPts val="0"/>
              </a:spcAft>
              <a:buSzPts val="2400"/>
              <a:buNone/>
              <a:defRPr sz="4000"/>
            </a:lvl4pPr>
            <a:lvl5pPr lvl="4" rtl="0" algn="l">
              <a:lnSpc>
                <a:spcPct val="100000"/>
              </a:lnSpc>
              <a:spcBef>
                <a:spcPts val="0"/>
              </a:spcBef>
              <a:spcAft>
                <a:spcPts val="0"/>
              </a:spcAft>
              <a:buSzPts val="2400"/>
              <a:buNone/>
              <a:defRPr sz="4000"/>
            </a:lvl5pPr>
            <a:lvl6pPr lvl="5" rtl="0" algn="l">
              <a:lnSpc>
                <a:spcPct val="100000"/>
              </a:lnSpc>
              <a:spcBef>
                <a:spcPts val="0"/>
              </a:spcBef>
              <a:spcAft>
                <a:spcPts val="0"/>
              </a:spcAft>
              <a:buSzPts val="2400"/>
              <a:buNone/>
              <a:defRPr sz="4000"/>
            </a:lvl6pPr>
            <a:lvl7pPr lvl="6" rtl="0" algn="l">
              <a:lnSpc>
                <a:spcPct val="100000"/>
              </a:lnSpc>
              <a:spcBef>
                <a:spcPts val="0"/>
              </a:spcBef>
              <a:spcAft>
                <a:spcPts val="0"/>
              </a:spcAft>
              <a:buSzPts val="2400"/>
              <a:buNone/>
              <a:defRPr sz="4000"/>
            </a:lvl7pPr>
            <a:lvl8pPr lvl="7" rtl="0" algn="l">
              <a:lnSpc>
                <a:spcPct val="100000"/>
              </a:lnSpc>
              <a:spcBef>
                <a:spcPts val="0"/>
              </a:spcBef>
              <a:spcAft>
                <a:spcPts val="0"/>
              </a:spcAft>
              <a:buSzPts val="2400"/>
              <a:buNone/>
              <a:defRPr sz="4000"/>
            </a:lvl8pPr>
            <a:lvl9pPr lvl="8" rtl="0" algn="l">
              <a:lnSpc>
                <a:spcPct val="100000"/>
              </a:lnSpc>
              <a:spcBef>
                <a:spcPts val="0"/>
              </a:spcBef>
              <a:spcAft>
                <a:spcPts val="0"/>
              </a:spcAft>
              <a:buSzPts val="2400"/>
              <a:buNone/>
              <a:defRPr sz="4000"/>
            </a:lvl9pPr>
          </a:lstStyle>
          <a:p/>
        </p:txBody>
      </p:sp>
      <p:sp>
        <p:nvSpPr>
          <p:cNvPr id="563" name="Google Shape;563;p154"/>
          <p:cNvSpPr txBox="1"/>
          <p:nvPr>
            <p:ph idx="1" type="subTitle"/>
          </p:nvPr>
        </p:nvSpPr>
        <p:spPr>
          <a:xfrm>
            <a:off x="2675900" y="2090550"/>
            <a:ext cx="4076400" cy="194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2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7_3">
    <p:spTree>
      <p:nvGrpSpPr>
        <p:cNvPr id="564" name="Shape 564"/>
        <p:cNvGrpSpPr/>
        <p:nvPr/>
      </p:nvGrpSpPr>
      <p:grpSpPr>
        <a:xfrm>
          <a:off x="0" y="0"/>
          <a:ext cx="0" cy="0"/>
          <a:chOff x="0" y="0"/>
          <a:chExt cx="0" cy="0"/>
        </a:xfrm>
      </p:grpSpPr>
      <p:sp>
        <p:nvSpPr>
          <p:cNvPr id="565" name="Google Shape;565;p155"/>
          <p:cNvSpPr/>
          <p:nvPr/>
        </p:nvSpPr>
        <p:spPr>
          <a:xfrm>
            <a:off x="-73650" y="-11150"/>
            <a:ext cx="9228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55"/>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55"/>
          <p:cNvSpPr/>
          <p:nvPr/>
        </p:nvSpPr>
        <p:spPr>
          <a:xfrm>
            <a:off x="1430400" y="1371450"/>
            <a:ext cx="1147200" cy="3990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55"/>
          <p:cNvSpPr txBox="1"/>
          <p:nvPr>
            <p:ph type="title"/>
          </p:nvPr>
        </p:nvSpPr>
        <p:spPr>
          <a:xfrm>
            <a:off x="2675900" y="1143817"/>
            <a:ext cx="3926100" cy="867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sz="4000"/>
            </a:lvl1pPr>
            <a:lvl2pPr lvl="1" rtl="0" algn="l">
              <a:lnSpc>
                <a:spcPct val="100000"/>
              </a:lnSpc>
              <a:spcBef>
                <a:spcPts val="0"/>
              </a:spcBef>
              <a:spcAft>
                <a:spcPts val="0"/>
              </a:spcAft>
              <a:buSzPts val="2400"/>
              <a:buNone/>
              <a:defRPr sz="4000"/>
            </a:lvl2pPr>
            <a:lvl3pPr lvl="2" rtl="0" algn="l">
              <a:lnSpc>
                <a:spcPct val="100000"/>
              </a:lnSpc>
              <a:spcBef>
                <a:spcPts val="0"/>
              </a:spcBef>
              <a:spcAft>
                <a:spcPts val="0"/>
              </a:spcAft>
              <a:buSzPts val="2400"/>
              <a:buNone/>
              <a:defRPr sz="4000"/>
            </a:lvl3pPr>
            <a:lvl4pPr lvl="3" rtl="0" algn="l">
              <a:lnSpc>
                <a:spcPct val="100000"/>
              </a:lnSpc>
              <a:spcBef>
                <a:spcPts val="0"/>
              </a:spcBef>
              <a:spcAft>
                <a:spcPts val="0"/>
              </a:spcAft>
              <a:buSzPts val="2400"/>
              <a:buNone/>
              <a:defRPr sz="4000"/>
            </a:lvl4pPr>
            <a:lvl5pPr lvl="4" rtl="0" algn="l">
              <a:lnSpc>
                <a:spcPct val="100000"/>
              </a:lnSpc>
              <a:spcBef>
                <a:spcPts val="0"/>
              </a:spcBef>
              <a:spcAft>
                <a:spcPts val="0"/>
              </a:spcAft>
              <a:buSzPts val="2400"/>
              <a:buNone/>
              <a:defRPr sz="4000"/>
            </a:lvl5pPr>
            <a:lvl6pPr lvl="5" rtl="0" algn="l">
              <a:lnSpc>
                <a:spcPct val="100000"/>
              </a:lnSpc>
              <a:spcBef>
                <a:spcPts val="0"/>
              </a:spcBef>
              <a:spcAft>
                <a:spcPts val="0"/>
              </a:spcAft>
              <a:buSzPts val="2400"/>
              <a:buNone/>
              <a:defRPr sz="4000"/>
            </a:lvl6pPr>
            <a:lvl7pPr lvl="6" rtl="0" algn="l">
              <a:lnSpc>
                <a:spcPct val="100000"/>
              </a:lnSpc>
              <a:spcBef>
                <a:spcPts val="0"/>
              </a:spcBef>
              <a:spcAft>
                <a:spcPts val="0"/>
              </a:spcAft>
              <a:buSzPts val="2400"/>
              <a:buNone/>
              <a:defRPr sz="4000"/>
            </a:lvl7pPr>
            <a:lvl8pPr lvl="7" rtl="0" algn="l">
              <a:lnSpc>
                <a:spcPct val="100000"/>
              </a:lnSpc>
              <a:spcBef>
                <a:spcPts val="0"/>
              </a:spcBef>
              <a:spcAft>
                <a:spcPts val="0"/>
              </a:spcAft>
              <a:buSzPts val="2400"/>
              <a:buNone/>
              <a:defRPr sz="4000"/>
            </a:lvl8pPr>
            <a:lvl9pPr lvl="8" rtl="0" algn="l">
              <a:lnSpc>
                <a:spcPct val="100000"/>
              </a:lnSpc>
              <a:spcBef>
                <a:spcPts val="0"/>
              </a:spcBef>
              <a:spcAft>
                <a:spcPts val="0"/>
              </a:spcAft>
              <a:buSzPts val="2400"/>
              <a:buNone/>
              <a:defRPr sz="4000"/>
            </a:lvl9pPr>
          </a:lstStyle>
          <a:p/>
        </p:txBody>
      </p:sp>
      <p:sp>
        <p:nvSpPr>
          <p:cNvPr id="569" name="Google Shape;569;p155"/>
          <p:cNvSpPr txBox="1"/>
          <p:nvPr>
            <p:ph idx="1" type="subTitle"/>
          </p:nvPr>
        </p:nvSpPr>
        <p:spPr>
          <a:xfrm>
            <a:off x="2675900" y="2090550"/>
            <a:ext cx="4076400" cy="194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2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afoam with title and text">
  <p:cSld name="CUSTOM_7_2">
    <p:spTree>
      <p:nvGrpSpPr>
        <p:cNvPr id="570" name="Shape 570"/>
        <p:cNvGrpSpPr/>
        <p:nvPr/>
      </p:nvGrpSpPr>
      <p:grpSpPr>
        <a:xfrm>
          <a:off x="0" y="0"/>
          <a:ext cx="0" cy="0"/>
          <a:chOff x="0" y="0"/>
          <a:chExt cx="0" cy="0"/>
        </a:xfrm>
      </p:grpSpPr>
      <p:sp>
        <p:nvSpPr>
          <p:cNvPr id="571" name="Google Shape;571;p156"/>
          <p:cNvSpPr/>
          <p:nvPr/>
        </p:nvSpPr>
        <p:spPr>
          <a:xfrm>
            <a:off x="-73650" y="-11150"/>
            <a:ext cx="9228900" cy="5218800"/>
          </a:xfrm>
          <a:prstGeom prst="rect">
            <a:avLst/>
          </a:prstGeom>
          <a:solidFill>
            <a:srgbClr val="AEF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56"/>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56"/>
          <p:cNvSpPr/>
          <p:nvPr/>
        </p:nvSpPr>
        <p:spPr>
          <a:xfrm>
            <a:off x="1430400" y="1371450"/>
            <a:ext cx="1147200" cy="399000"/>
          </a:xfrm>
          <a:prstGeom prst="rect">
            <a:avLst/>
          </a:prstGeom>
          <a:solidFill>
            <a:srgbClr val="AEFF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56"/>
          <p:cNvSpPr txBox="1"/>
          <p:nvPr>
            <p:ph type="title"/>
          </p:nvPr>
        </p:nvSpPr>
        <p:spPr>
          <a:xfrm>
            <a:off x="2675900" y="1143817"/>
            <a:ext cx="3926100" cy="867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sz="4000"/>
            </a:lvl1pPr>
            <a:lvl2pPr lvl="1" rtl="0" algn="l">
              <a:lnSpc>
                <a:spcPct val="100000"/>
              </a:lnSpc>
              <a:spcBef>
                <a:spcPts val="0"/>
              </a:spcBef>
              <a:spcAft>
                <a:spcPts val="0"/>
              </a:spcAft>
              <a:buSzPts val="2400"/>
              <a:buNone/>
              <a:defRPr sz="4000"/>
            </a:lvl2pPr>
            <a:lvl3pPr lvl="2" rtl="0" algn="l">
              <a:lnSpc>
                <a:spcPct val="100000"/>
              </a:lnSpc>
              <a:spcBef>
                <a:spcPts val="0"/>
              </a:spcBef>
              <a:spcAft>
                <a:spcPts val="0"/>
              </a:spcAft>
              <a:buSzPts val="2400"/>
              <a:buNone/>
              <a:defRPr sz="4000"/>
            </a:lvl3pPr>
            <a:lvl4pPr lvl="3" rtl="0" algn="l">
              <a:lnSpc>
                <a:spcPct val="100000"/>
              </a:lnSpc>
              <a:spcBef>
                <a:spcPts val="0"/>
              </a:spcBef>
              <a:spcAft>
                <a:spcPts val="0"/>
              </a:spcAft>
              <a:buSzPts val="2400"/>
              <a:buNone/>
              <a:defRPr sz="4000"/>
            </a:lvl4pPr>
            <a:lvl5pPr lvl="4" rtl="0" algn="l">
              <a:lnSpc>
                <a:spcPct val="100000"/>
              </a:lnSpc>
              <a:spcBef>
                <a:spcPts val="0"/>
              </a:spcBef>
              <a:spcAft>
                <a:spcPts val="0"/>
              </a:spcAft>
              <a:buSzPts val="2400"/>
              <a:buNone/>
              <a:defRPr sz="4000"/>
            </a:lvl5pPr>
            <a:lvl6pPr lvl="5" rtl="0" algn="l">
              <a:lnSpc>
                <a:spcPct val="100000"/>
              </a:lnSpc>
              <a:spcBef>
                <a:spcPts val="0"/>
              </a:spcBef>
              <a:spcAft>
                <a:spcPts val="0"/>
              </a:spcAft>
              <a:buSzPts val="2400"/>
              <a:buNone/>
              <a:defRPr sz="4000"/>
            </a:lvl6pPr>
            <a:lvl7pPr lvl="6" rtl="0" algn="l">
              <a:lnSpc>
                <a:spcPct val="100000"/>
              </a:lnSpc>
              <a:spcBef>
                <a:spcPts val="0"/>
              </a:spcBef>
              <a:spcAft>
                <a:spcPts val="0"/>
              </a:spcAft>
              <a:buSzPts val="2400"/>
              <a:buNone/>
              <a:defRPr sz="4000"/>
            </a:lvl7pPr>
            <a:lvl8pPr lvl="7" rtl="0" algn="l">
              <a:lnSpc>
                <a:spcPct val="100000"/>
              </a:lnSpc>
              <a:spcBef>
                <a:spcPts val="0"/>
              </a:spcBef>
              <a:spcAft>
                <a:spcPts val="0"/>
              </a:spcAft>
              <a:buSzPts val="2400"/>
              <a:buNone/>
              <a:defRPr sz="4000"/>
            </a:lvl8pPr>
            <a:lvl9pPr lvl="8" rtl="0" algn="l">
              <a:lnSpc>
                <a:spcPct val="100000"/>
              </a:lnSpc>
              <a:spcBef>
                <a:spcPts val="0"/>
              </a:spcBef>
              <a:spcAft>
                <a:spcPts val="0"/>
              </a:spcAft>
              <a:buSzPts val="2400"/>
              <a:buNone/>
              <a:defRPr sz="4000"/>
            </a:lvl9pPr>
          </a:lstStyle>
          <a:p/>
        </p:txBody>
      </p:sp>
      <p:sp>
        <p:nvSpPr>
          <p:cNvPr id="575" name="Google Shape;575;p156"/>
          <p:cNvSpPr txBox="1"/>
          <p:nvPr>
            <p:ph idx="1" type="subTitle"/>
          </p:nvPr>
        </p:nvSpPr>
        <p:spPr>
          <a:xfrm>
            <a:off x="2675900" y="2090550"/>
            <a:ext cx="4076400" cy="194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2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with title and text">
  <p:cSld name="CUSTOM_7_1">
    <p:spTree>
      <p:nvGrpSpPr>
        <p:cNvPr id="576" name="Shape 576"/>
        <p:cNvGrpSpPr/>
        <p:nvPr/>
      </p:nvGrpSpPr>
      <p:grpSpPr>
        <a:xfrm>
          <a:off x="0" y="0"/>
          <a:ext cx="0" cy="0"/>
          <a:chOff x="0" y="0"/>
          <a:chExt cx="0" cy="0"/>
        </a:xfrm>
      </p:grpSpPr>
      <p:sp>
        <p:nvSpPr>
          <p:cNvPr id="577" name="Google Shape;577;p157"/>
          <p:cNvSpPr/>
          <p:nvPr/>
        </p:nvSpPr>
        <p:spPr>
          <a:xfrm>
            <a:off x="-73650" y="-11150"/>
            <a:ext cx="9228900" cy="5218800"/>
          </a:xfrm>
          <a:prstGeom prst="rect">
            <a:avLst/>
          </a:prstGeom>
          <a:solidFill>
            <a:srgbClr val="FCF6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57"/>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57"/>
          <p:cNvSpPr/>
          <p:nvPr/>
        </p:nvSpPr>
        <p:spPr>
          <a:xfrm>
            <a:off x="1430400" y="1371450"/>
            <a:ext cx="1147200" cy="399000"/>
          </a:xfrm>
          <a:prstGeom prst="rect">
            <a:avLst/>
          </a:prstGeom>
          <a:solidFill>
            <a:srgbClr val="FCF6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57"/>
          <p:cNvSpPr txBox="1"/>
          <p:nvPr>
            <p:ph type="title"/>
          </p:nvPr>
        </p:nvSpPr>
        <p:spPr>
          <a:xfrm>
            <a:off x="2675900" y="1143817"/>
            <a:ext cx="3926100" cy="867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sz="4000"/>
            </a:lvl1pPr>
            <a:lvl2pPr lvl="1" rtl="0" algn="l">
              <a:lnSpc>
                <a:spcPct val="100000"/>
              </a:lnSpc>
              <a:spcBef>
                <a:spcPts val="0"/>
              </a:spcBef>
              <a:spcAft>
                <a:spcPts val="0"/>
              </a:spcAft>
              <a:buSzPts val="2400"/>
              <a:buNone/>
              <a:defRPr sz="4000"/>
            </a:lvl2pPr>
            <a:lvl3pPr lvl="2" rtl="0" algn="l">
              <a:lnSpc>
                <a:spcPct val="100000"/>
              </a:lnSpc>
              <a:spcBef>
                <a:spcPts val="0"/>
              </a:spcBef>
              <a:spcAft>
                <a:spcPts val="0"/>
              </a:spcAft>
              <a:buSzPts val="2400"/>
              <a:buNone/>
              <a:defRPr sz="4000"/>
            </a:lvl3pPr>
            <a:lvl4pPr lvl="3" rtl="0" algn="l">
              <a:lnSpc>
                <a:spcPct val="100000"/>
              </a:lnSpc>
              <a:spcBef>
                <a:spcPts val="0"/>
              </a:spcBef>
              <a:spcAft>
                <a:spcPts val="0"/>
              </a:spcAft>
              <a:buSzPts val="2400"/>
              <a:buNone/>
              <a:defRPr sz="4000"/>
            </a:lvl4pPr>
            <a:lvl5pPr lvl="4" rtl="0" algn="l">
              <a:lnSpc>
                <a:spcPct val="100000"/>
              </a:lnSpc>
              <a:spcBef>
                <a:spcPts val="0"/>
              </a:spcBef>
              <a:spcAft>
                <a:spcPts val="0"/>
              </a:spcAft>
              <a:buSzPts val="2400"/>
              <a:buNone/>
              <a:defRPr sz="4000"/>
            </a:lvl5pPr>
            <a:lvl6pPr lvl="5" rtl="0" algn="l">
              <a:lnSpc>
                <a:spcPct val="100000"/>
              </a:lnSpc>
              <a:spcBef>
                <a:spcPts val="0"/>
              </a:spcBef>
              <a:spcAft>
                <a:spcPts val="0"/>
              </a:spcAft>
              <a:buSzPts val="2400"/>
              <a:buNone/>
              <a:defRPr sz="4000"/>
            </a:lvl6pPr>
            <a:lvl7pPr lvl="6" rtl="0" algn="l">
              <a:lnSpc>
                <a:spcPct val="100000"/>
              </a:lnSpc>
              <a:spcBef>
                <a:spcPts val="0"/>
              </a:spcBef>
              <a:spcAft>
                <a:spcPts val="0"/>
              </a:spcAft>
              <a:buSzPts val="2400"/>
              <a:buNone/>
              <a:defRPr sz="4000"/>
            </a:lvl7pPr>
            <a:lvl8pPr lvl="7" rtl="0" algn="l">
              <a:lnSpc>
                <a:spcPct val="100000"/>
              </a:lnSpc>
              <a:spcBef>
                <a:spcPts val="0"/>
              </a:spcBef>
              <a:spcAft>
                <a:spcPts val="0"/>
              </a:spcAft>
              <a:buSzPts val="2400"/>
              <a:buNone/>
              <a:defRPr sz="4000"/>
            </a:lvl8pPr>
            <a:lvl9pPr lvl="8" rtl="0" algn="l">
              <a:lnSpc>
                <a:spcPct val="100000"/>
              </a:lnSpc>
              <a:spcBef>
                <a:spcPts val="0"/>
              </a:spcBef>
              <a:spcAft>
                <a:spcPts val="0"/>
              </a:spcAft>
              <a:buSzPts val="2400"/>
              <a:buNone/>
              <a:defRPr sz="4000"/>
            </a:lvl9pPr>
          </a:lstStyle>
          <a:p/>
        </p:txBody>
      </p:sp>
      <p:sp>
        <p:nvSpPr>
          <p:cNvPr id="581" name="Google Shape;581;p157"/>
          <p:cNvSpPr txBox="1"/>
          <p:nvPr>
            <p:ph idx="1" type="subTitle"/>
          </p:nvPr>
        </p:nvSpPr>
        <p:spPr>
          <a:xfrm>
            <a:off x="2675900" y="2090550"/>
            <a:ext cx="4076400" cy="194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2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1">
  <p:cSld name="CUSTOM_7_1_1">
    <p:spTree>
      <p:nvGrpSpPr>
        <p:cNvPr id="582" name="Shape 582"/>
        <p:cNvGrpSpPr/>
        <p:nvPr/>
      </p:nvGrpSpPr>
      <p:grpSpPr>
        <a:xfrm>
          <a:off x="0" y="0"/>
          <a:ext cx="0" cy="0"/>
          <a:chOff x="0" y="0"/>
          <a:chExt cx="0" cy="0"/>
        </a:xfrm>
      </p:grpSpPr>
      <p:sp>
        <p:nvSpPr>
          <p:cNvPr id="583" name="Google Shape;583;p158"/>
          <p:cNvSpPr/>
          <p:nvPr/>
        </p:nvSpPr>
        <p:spPr>
          <a:xfrm>
            <a:off x="-73650" y="-11150"/>
            <a:ext cx="9228900" cy="52188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58"/>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58"/>
          <p:cNvSpPr/>
          <p:nvPr/>
        </p:nvSpPr>
        <p:spPr>
          <a:xfrm>
            <a:off x="1430400" y="1371450"/>
            <a:ext cx="1147200" cy="3990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58"/>
          <p:cNvSpPr txBox="1"/>
          <p:nvPr>
            <p:ph type="title"/>
          </p:nvPr>
        </p:nvSpPr>
        <p:spPr>
          <a:xfrm>
            <a:off x="2675900" y="1143817"/>
            <a:ext cx="3926100" cy="867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sz="4000"/>
            </a:lvl1pPr>
            <a:lvl2pPr lvl="1" rtl="0" algn="l">
              <a:lnSpc>
                <a:spcPct val="100000"/>
              </a:lnSpc>
              <a:spcBef>
                <a:spcPts val="0"/>
              </a:spcBef>
              <a:spcAft>
                <a:spcPts val="0"/>
              </a:spcAft>
              <a:buSzPts val="2400"/>
              <a:buNone/>
              <a:defRPr sz="4000"/>
            </a:lvl2pPr>
            <a:lvl3pPr lvl="2" rtl="0" algn="l">
              <a:lnSpc>
                <a:spcPct val="100000"/>
              </a:lnSpc>
              <a:spcBef>
                <a:spcPts val="0"/>
              </a:spcBef>
              <a:spcAft>
                <a:spcPts val="0"/>
              </a:spcAft>
              <a:buSzPts val="2400"/>
              <a:buNone/>
              <a:defRPr sz="4000"/>
            </a:lvl3pPr>
            <a:lvl4pPr lvl="3" rtl="0" algn="l">
              <a:lnSpc>
                <a:spcPct val="100000"/>
              </a:lnSpc>
              <a:spcBef>
                <a:spcPts val="0"/>
              </a:spcBef>
              <a:spcAft>
                <a:spcPts val="0"/>
              </a:spcAft>
              <a:buSzPts val="2400"/>
              <a:buNone/>
              <a:defRPr sz="4000"/>
            </a:lvl4pPr>
            <a:lvl5pPr lvl="4" rtl="0" algn="l">
              <a:lnSpc>
                <a:spcPct val="100000"/>
              </a:lnSpc>
              <a:spcBef>
                <a:spcPts val="0"/>
              </a:spcBef>
              <a:spcAft>
                <a:spcPts val="0"/>
              </a:spcAft>
              <a:buSzPts val="2400"/>
              <a:buNone/>
              <a:defRPr sz="4000"/>
            </a:lvl5pPr>
            <a:lvl6pPr lvl="5" rtl="0" algn="l">
              <a:lnSpc>
                <a:spcPct val="100000"/>
              </a:lnSpc>
              <a:spcBef>
                <a:spcPts val="0"/>
              </a:spcBef>
              <a:spcAft>
                <a:spcPts val="0"/>
              </a:spcAft>
              <a:buSzPts val="2400"/>
              <a:buNone/>
              <a:defRPr sz="4000"/>
            </a:lvl6pPr>
            <a:lvl7pPr lvl="6" rtl="0" algn="l">
              <a:lnSpc>
                <a:spcPct val="100000"/>
              </a:lnSpc>
              <a:spcBef>
                <a:spcPts val="0"/>
              </a:spcBef>
              <a:spcAft>
                <a:spcPts val="0"/>
              </a:spcAft>
              <a:buSzPts val="2400"/>
              <a:buNone/>
              <a:defRPr sz="4000"/>
            </a:lvl7pPr>
            <a:lvl8pPr lvl="7" rtl="0" algn="l">
              <a:lnSpc>
                <a:spcPct val="100000"/>
              </a:lnSpc>
              <a:spcBef>
                <a:spcPts val="0"/>
              </a:spcBef>
              <a:spcAft>
                <a:spcPts val="0"/>
              </a:spcAft>
              <a:buSzPts val="2400"/>
              <a:buNone/>
              <a:defRPr sz="4000"/>
            </a:lvl8pPr>
            <a:lvl9pPr lvl="8" rtl="0" algn="l">
              <a:lnSpc>
                <a:spcPct val="100000"/>
              </a:lnSpc>
              <a:spcBef>
                <a:spcPts val="0"/>
              </a:spcBef>
              <a:spcAft>
                <a:spcPts val="0"/>
              </a:spcAft>
              <a:buSzPts val="2400"/>
              <a:buNone/>
              <a:defRPr sz="4000"/>
            </a:lvl9pPr>
          </a:lstStyle>
          <a:p/>
        </p:txBody>
      </p:sp>
      <p:sp>
        <p:nvSpPr>
          <p:cNvPr id="587" name="Google Shape;587;p158"/>
          <p:cNvSpPr txBox="1"/>
          <p:nvPr>
            <p:ph idx="1" type="subTitle"/>
          </p:nvPr>
        </p:nvSpPr>
        <p:spPr>
          <a:xfrm>
            <a:off x="2675900" y="2090550"/>
            <a:ext cx="4076400" cy="194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2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with title and text">
  <p:cSld name="CUSTOM_7_1_1_1">
    <p:spTree>
      <p:nvGrpSpPr>
        <p:cNvPr id="588" name="Shape 588"/>
        <p:cNvGrpSpPr/>
        <p:nvPr/>
      </p:nvGrpSpPr>
      <p:grpSpPr>
        <a:xfrm>
          <a:off x="0" y="0"/>
          <a:ext cx="0" cy="0"/>
          <a:chOff x="0" y="0"/>
          <a:chExt cx="0" cy="0"/>
        </a:xfrm>
      </p:grpSpPr>
      <p:sp>
        <p:nvSpPr>
          <p:cNvPr id="589" name="Google Shape;589;p159"/>
          <p:cNvSpPr/>
          <p:nvPr/>
        </p:nvSpPr>
        <p:spPr>
          <a:xfrm>
            <a:off x="-73650" y="-11150"/>
            <a:ext cx="9228900" cy="5218800"/>
          </a:xfrm>
          <a:prstGeom prst="rect">
            <a:avLst/>
          </a:prstGeom>
          <a:solidFill>
            <a:srgbClr val="FC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59"/>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59"/>
          <p:cNvSpPr/>
          <p:nvPr/>
        </p:nvSpPr>
        <p:spPr>
          <a:xfrm>
            <a:off x="1430400" y="1371450"/>
            <a:ext cx="1147200" cy="399000"/>
          </a:xfrm>
          <a:prstGeom prst="rect">
            <a:avLst/>
          </a:prstGeom>
          <a:solidFill>
            <a:srgbClr val="FC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59"/>
          <p:cNvSpPr txBox="1"/>
          <p:nvPr>
            <p:ph type="title"/>
          </p:nvPr>
        </p:nvSpPr>
        <p:spPr>
          <a:xfrm>
            <a:off x="2675900" y="1143817"/>
            <a:ext cx="3926100" cy="867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sz="4000"/>
            </a:lvl1pPr>
            <a:lvl2pPr lvl="1" rtl="0" algn="l">
              <a:lnSpc>
                <a:spcPct val="100000"/>
              </a:lnSpc>
              <a:spcBef>
                <a:spcPts val="0"/>
              </a:spcBef>
              <a:spcAft>
                <a:spcPts val="0"/>
              </a:spcAft>
              <a:buSzPts val="2400"/>
              <a:buNone/>
              <a:defRPr sz="4000"/>
            </a:lvl2pPr>
            <a:lvl3pPr lvl="2" rtl="0" algn="l">
              <a:lnSpc>
                <a:spcPct val="100000"/>
              </a:lnSpc>
              <a:spcBef>
                <a:spcPts val="0"/>
              </a:spcBef>
              <a:spcAft>
                <a:spcPts val="0"/>
              </a:spcAft>
              <a:buSzPts val="2400"/>
              <a:buNone/>
              <a:defRPr sz="4000"/>
            </a:lvl3pPr>
            <a:lvl4pPr lvl="3" rtl="0" algn="l">
              <a:lnSpc>
                <a:spcPct val="100000"/>
              </a:lnSpc>
              <a:spcBef>
                <a:spcPts val="0"/>
              </a:spcBef>
              <a:spcAft>
                <a:spcPts val="0"/>
              </a:spcAft>
              <a:buSzPts val="2400"/>
              <a:buNone/>
              <a:defRPr sz="4000"/>
            </a:lvl4pPr>
            <a:lvl5pPr lvl="4" rtl="0" algn="l">
              <a:lnSpc>
                <a:spcPct val="100000"/>
              </a:lnSpc>
              <a:spcBef>
                <a:spcPts val="0"/>
              </a:spcBef>
              <a:spcAft>
                <a:spcPts val="0"/>
              </a:spcAft>
              <a:buSzPts val="2400"/>
              <a:buNone/>
              <a:defRPr sz="4000"/>
            </a:lvl5pPr>
            <a:lvl6pPr lvl="5" rtl="0" algn="l">
              <a:lnSpc>
                <a:spcPct val="100000"/>
              </a:lnSpc>
              <a:spcBef>
                <a:spcPts val="0"/>
              </a:spcBef>
              <a:spcAft>
                <a:spcPts val="0"/>
              </a:spcAft>
              <a:buSzPts val="2400"/>
              <a:buNone/>
              <a:defRPr sz="4000"/>
            </a:lvl6pPr>
            <a:lvl7pPr lvl="6" rtl="0" algn="l">
              <a:lnSpc>
                <a:spcPct val="100000"/>
              </a:lnSpc>
              <a:spcBef>
                <a:spcPts val="0"/>
              </a:spcBef>
              <a:spcAft>
                <a:spcPts val="0"/>
              </a:spcAft>
              <a:buSzPts val="2400"/>
              <a:buNone/>
              <a:defRPr sz="4000"/>
            </a:lvl7pPr>
            <a:lvl8pPr lvl="7" rtl="0" algn="l">
              <a:lnSpc>
                <a:spcPct val="100000"/>
              </a:lnSpc>
              <a:spcBef>
                <a:spcPts val="0"/>
              </a:spcBef>
              <a:spcAft>
                <a:spcPts val="0"/>
              </a:spcAft>
              <a:buSzPts val="2400"/>
              <a:buNone/>
              <a:defRPr sz="4000"/>
            </a:lvl8pPr>
            <a:lvl9pPr lvl="8" rtl="0" algn="l">
              <a:lnSpc>
                <a:spcPct val="100000"/>
              </a:lnSpc>
              <a:spcBef>
                <a:spcPts val="0"/>
              </a:spcBef>
              <a:spcAft>
                <a:spcPts val="0"/>
              </a:spcAft>
              <a:buSzPts val="2400"/>
              <a:buNone/>
              <a:defRPr sz="4000"/>
            </a:lvl9pPr>
          </a:lstStyle>
          <a:p/>
        </p:txBody>
      </p:sp>
      <p:sp>
        <p:nvSpPr>
          <p:cNvPr id="593" name="Google Shape;593;p159"/>
          <p:cNvSpPr txBox="1"/>
          <p:nvPr>
            <p:ph idx="1" type="subTitle"/>
          </p:nvPr>
        </p:nvSpPr>
        <p:spPr>
          <a:xfrm>
            <a:off x="2675900" y="2090550"/>
            <a:ext cx="4076400" cy="194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2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with title and text 1">
  <p:cSld name="CUSTOM_7_1_1_1_1_1">
    <p:spTree>
      <p:nvGrpSpPr>
        <p:cNvPr id="594" name="Shape 594"/>
        <p:cNvGrpSpPr/>
        <p:nvPr/>
      </p:nvGrpSpPr>
      <p:grpSpPr>
        <a:xfrm>
          <a:off x="0" y="0"/>
          <a:ext cx="0" cy="0"/>
          <a:chOff x="0" y="0"/>
          <a:chExt cx="0" cy="0"/>
        </a:xfrm>
      </p:grpSpPr>
      <p:sp>
        <p:nvSpPr>
          <p:cNvPr id="595" name="Google Shape;595;p160"/>
          <p:cNvSpPr/>
          <p:nvPr/>
        </p:nvSpPr>
        <p:spPr>
          <a:xfrm>
            <a:off x="-73650" y="-11150"/>
            <a:ext cx="9228900" cy="5218800"/>
          </a:xfrm>
          <a:prstGeom prst="rect">
            <a:avLst/>
          </a:prstGeom>
          <a:solidFill>
            <a:srgbClr val="D4C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60"/>
          <p:cNvSpPr/>
          <p:nvPr/>
        </p:nvSpPr>
        <p:spPr>
          <a:xfrm>
            <a:off x="1430400" y="653850"/>
            <a:ext cx="6283200" cy="383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60"/>
          <p:cNvSpPr/>
          <p:nvPr/>
        </p:nvSpPr>
        <p:spPr>
          <a:xfrm>
            <a:off x="1430400" y="1371450"/>
            <a:ext cx="1147200" cy="399000"/>
          </a:xfrm>
          <a:prstGeom prst="rect">
            <a:avLst/>
          </a:prstGeom>
          <a:solidFill>
            <a:srgbClr val="D4C5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60"/>
          <p:cNvSpPr txBox="1"/>
          <p:nvPr>
            <p:ph type="title"/>
          </p:nvPr>
        </p:nvSpPr>
        <p:spPr>
          <a:xfrm>
            <a:off x="2675900" y="1143817"/>
            <a:ext cx="3926100" cy="867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sz="4000"/>
            </a:lvl1pPr>
            <a:lvl2pPr lvl="1" rtl="0" algn="l">
              <a:lnSpc>
                <a:spcPct val="100000"/>
              </a:lnSpc>
              <a:spcBef>
                <a:spcPts val="0"/>
              </a:spcBef>
              <a:spcAft>
                <a:spcPts val="0"/>
              </a:spcAft>
              <a:buSzPts val="2400"/>
              <a:buNone/>
              <a:defRPr sz="4000"/>
            </a:lvl2pPr>
            <a:lvl3pPr lvl="2" rtl="0" algn="l">
              <a:lnSpc>
                <a:spcPct val="100000"/>
              </a:lnSpc>
              <a:spcBef>
                <a:spcPts val="0"/>
              </a:spcBef>
              <a:spcAft>
                <a:spcPts val="0"/>
              </a:spcAft>
              <a:buSzPts val="2400"/>
              <a:buNone/>
              <a:defRPr sz="4000"/>
            </a:lvl3pPr>
            <a:lvl4pPr lvl="3" rtl="0" algn="l">
              <a:lnSpc>
                <a:spcPct val="100000"/>
              </a:lnSpc>
              <a:spcBef>
                <a:spcPts val="0"/>
              </a:spcBef>
              <a:spcAft>
                <a:spcPts val="0"/>
              </a:spcAft>
              <a:buSzPts val="2400"/>
              <a:buNone/>
              <a:defRPr sz="4000"/>
            </a:lvl4pPr>
            <a:lvl5pPr lvl="4" rtl="0" algn="l">
              <a:lnSpc>
                <a:spcPct val="100000"/>
              </a:lnSpc>
              <a:spcBef>
                <a:spcPts val="0"/>
              </a:spcBef>
              <a:spcAft>
                <a:spcPts val="0"/>
              </a:spcAft>
              <a:buSzPts val="2400"/>
              <a:buNone/>
              <a:defRPr sz="4000"/>
            </a:lvl5pPr>
            <a:lvl6pPr lvl="5" rtl="0" algn="l">
              <a:lnSpc>
                <a:spcPct val="100000"/>
              </a:lnSpc>
              <a:spcBef>
                <a:spcPts val="0"/>
              </a:spcBef>
              <a:spcAft>
                <a:spcPts val="0"/>
              </a:spcAft>
              <a:buSzPts val="2400"/>
              <a:buNone/>
              <a:defRPr sz="4000"/>
            </a:lvl6pPr>
            <a:lvl7pPr lvl="6" rtl="0" algn="l">
              <a:lnSpc>
                <a:spcPct val="100000"/>
              </a:lnSpc>
              <a:spcBef>
                <a:spcPts val="0"/>
              </a:spcBef>
              <a:spcAft>
                <a:spcPts val="0"/>
              </a:spcAft>
              <a:buSzPts val="2400"/>
              <a:buNone/>
              <a:defRPr sz="4000"/>
            </a:lvl7pPr>
            <a:lvl8pPr lvl="7" rtl="0" algn="l">
              <a:lnSpc>
                <a:spcPct val="100000"/>
              </a:lnSpc>
              <a:spcBef>
                <a:spcPts val="0"/>
              </a:spcBef>
              <a:spcAft>
                <a:spcPts val="0"/>
              </a:spcAft>
              <a:buSzPts val="2400"/>
              <a:buNone/>
              <a:defRPr sz="4000"/>
            </a:lvl8pPr>
            <a:lvl9pPr lvl="8" rtl="0" algn="l">
              <a:lnSpc>
                <a:spcPct val="100000"/>
              </a:lnSpc>
              <a:spcBef>
                <a:spcPts val="0"/>
              </a:spcBef>
              <a:spcAft>
                <a:spcPts val="0"/>
              </a:spcAft>
              <a:buSzPts val="2400"/>
              <a:buNone/>
              <a:defRPr sz="4000"/>
            </a:lvl9pPr>
          </a:lstStyle>
          <a:p/>
        </p:txBody>
      </p:sp>
      <p:sp>
        <p:nvSpPr>
          <p:cNvPr id="599" name="Google Shape;599;p160"/>
          <p:cNvSpPr txBox="1"/>
          <p:nvPr>
            <p:ph idx="1" type="subTitle"/>
          </p:nvPr>
        </p:nvSpPr>
        <p:spPr>
          <a:xfrm>
            <a:off x="2675900" y="2090550"/>
            <a:ext cx="4076400" cy="1941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sz="2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1">
  <p:cSld name="CUSTOM_1_1_1_1_1">
    <p:bg>
      <p:bgPr>
        <a:solidFill>
          <a:srgbClr val="FFFFFF"/>
        </a:solidFill>
      </p:bgPr>
    </p:bg>
    <p:spTree>
      <p:nvGrpSpPr>
        <p:cNvPr id="600" name="Shape 600"/>
        <p:cNvGrpSpPr/>
        <p:nvPr/>
      </p:nvGrpSpPr>
      <p:grpSpPr>
        <a:xfrm>
          <a:off x="0" y="0"/>
          <a:ext cx="0" cy="0"/>
          <a:chOff x="0" y="0"/>
          <a:chExt cx="0" cy="0"/>
        </a:xfrm>
      </p:grpSpPr>
      <p:sp>
        <p:nvSpPr>
          <p:cNvPr id="601" name="Google Shape;601;p161"/>
          <p:cNvSpPr/>
          <p:nvPr/>
        </p:nvSpPr>
        <p:spPr>
          <a:xfrm>
            <a:off x="5200425" y="-11150"/>
            <a:ext cx="3954900" cy="52188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6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n">
                <a:solidFill>
                  <a:srgbClr val="B7B7B7"/>
                </a:solidFill>
              </a:rPr>
              <a:t>‹#›</a:t>
            </a:fld>
            <a:endParaRPr>
              <a:solidFill>
                <a:srgbClr val="B7B7B7"/>
              </a:solidFill>
            </a:endParaRPr>
          </a:p>
        </p:txBody>
      </p:sp>
      <p:sp>
        <p:nvSpPr>
          <p:cNvPr id="603" name="Google Shape;603;p161"/>
          <p:cNvSpPr txBox="1"/>
          <p:nvPr>
            <p:ph type="title"/>
          </p:nvPr>
        </p:nvSpPr>
        <p:spPr>
          <a:xfrm>
            <a:off x="325275" y="63825"/>
            <a:ext cx="8818800" cy="913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200"/>
              <a:buNone/>
              <a:defRPr b="1" sz="2200"/>
            </a:lvl1pPr>
            <a:lvl2pPr lvl="1"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2pPr>
            <a:lvl3pPr lvl="2"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3pPr>
            <a:lvl4pPr lvl="3"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4pPr>
            <a:lvl5pPr lvl="4"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5pPr>
            <a:lvl6pPr lvl="5"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6pPr>
            <a:lvl7pPr lvl="6"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7pPr>
            <a:lvl8pPr lvl="7"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8pPr>
            <a:lvl9pPr lvl="8"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9pPr>
          </a:lstStyle>
          <a:p/>
        </p:txBody>
      </p:sp>
      <p:cxnSp>
        <p:nvCxnSpPr>
          <p:cNvPr id="604" name="Google Shape;604;p161"/>
          <p:cNvCxnSpPr/>
          <p:nvPr/>
        </p:nvCxnSpPr>
        <p:spPr>
          <a:xfrm>
            <a:off x="452790" y="977625"/>
            <a:ext cx="652200" cy="0"/>
          </a:xfrm>
          <a:prstGeom prst="straightConnector1">
            <a:avLst/>
          </a:prstGeom>
          <a:noFill/>
          <a:ln cap="flat" cmpd="sng" w="76200">
            <a:solidFill>
              <a:srgbClr val="81ECEC"/>
            </a:solidFill>
            <a:prstDash val="solid"/>
            <a:round/>
            <a:headEnd len="sm" w="sm" type="none"/>
            <a:tailEnd len="sm" w="sm"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2">
  <p:cSld name="CUSTOM_1_1_1_1_2">
    <p:bg>
      <p:bgPr>
        <a:solidFill>
          <a:srgbClr val="FFFFFF"/>
        </a:solidFill>
      </p:bgPr>
    </p:bg>
    <p:spTree>
      <p:nvGrpSpPr>
        <p:cNvPr id="605" name="Shape 605"/>
        <p:cNvGrpSpPr/>
        <p:nvPr/>
      </p:nvGrpSpPr>
      <p:grpSpPr>
        <a:xfrm>
          <a:off x="0" y="0"/>
          <a:ext cx="0" cy="0"/>
          <a:chOff x="0" y="0"/>
          <a:chExt cx="0" cy="0"/>
        </a:xfrm>
      </p:grpSpPr>
      <p:sp>
        <p:nvSpPr>
          <p:cNvPr id="606" name="Google Shape;606;p162"/>
          <p:cNvSpPr/>
          <p:nvPr/>
        </p:nvSpPr>
        <p:spPr>
          <a:xfrm>
            <a:off x="5200425" y="-11150"/>
            <a:ext cx="3954900" cy="5218800"/>
          </a:xfrm>
          <a:prstGeom prst="rect">
            <a:avLst/>
          </a:prstGeom>
          <a:solidFill>
            <a:srgbClr val="FCD0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6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n">
                <a:solidFill>
                  <a:srgbClr val="B7B7B7"/>
                </a:solidFill>
              </a:rPr>
              <a:t>‹#›</a:t>
            </a:fld>
            <a:endParaRPr>
              <a:solidFill>
                <a:srgbClr val="B7B7B7"/>
              </a:solidFill>
            </a:endParaRPr>
          </a:p>
        </p:txBody>
      </p:sp>
      <p:sp>
        <p:nvSpPr>
          <p:cNvPr id="608" name="Google Shape;608;p162"/>
          <p:cNvSpPr txBox="1"/>
          <p:nvPr>
            <p:ph type="title"/>
          </p:nvPr>
        </p:nvSpPr>
        <p:spPr>
          <a:xfrm>
            <a:off x="325275" y="63825"/>
            <a:ext cx="8818800" cy="913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200"/>
              <a:buNone/>
              <a:defRPr b="1" sz="2200"/>
            </a:lvl1pPr>
            <a:lvl2pPr lvl="1"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2pPr>
            <a:lvl3pPr lvl="2"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3pPr>
            <a:lvl4pPr lvl="3"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4pPr>
            <a:lvl5pPr lvl="4"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5pPr>
            <a:lvl6pPr lvl="5"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6pPr>
            <a:lvl7pPr lvl="6"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7pPr>
            <a:lvl8pPr lvl="7"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8pPr>
            <a:lvl9pPr lvl="8"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9pPr>
          </a:lstStyle>
          <a:p/>
        </p:txBody>
      </p:sp>
      <p:cxnSp>
        <p:nvCxnSpPr>
          <p:cNvPr id="609" name="Google Shape;609;p162"/>
          <p:cNvCxnSpPr/>
          <p:nvPr/>
        </p:nvCxnSpPr>
        <p:spPr>
          <a:xfrm>
            <a:off x="452790" y="977625"/>
            <a:ext cx="652200" cy="0"/>
          </a:xfrm>
          <a:prstGeom prst="straightConnector1">
            <a:avLst/>
          </a:prstGeom>
          <a:noFill/>
          <a:ln cap="flat" cmpd="sng" w="76200">
            <a:solidFill>
              <a:srgbClr val="FCD0A1"/>
            </a:solidFill>
            <a:prstDash val="solid"/>
            <a:round/>
            <a:headEnd len="sm" w="sm" type="none"/>
            <a:tailEnd len="sm" w="sm"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2 1">
  <p:cSld name="CUSTOM_1_1_1_1_2_1">
    <p:bg>
      <p:bgPr>
        <a:solidFill>
          <a:srgbClr val="FFFFFF"/>
        </a:solidFill>
      </p:bgPr>
    </p:bg>
    <p:spTree>
      <p:nvGrpSpPr>
        <p:cNvPr id="610" name="Shape 610"/>
        <p:cNvGrpSpPr/>
        <p:nvPr/>
      </p:nvGrpSpPr>
      <p:grpSpPr>
        <a:xfrm>
          <a:off x="0" y="0"/>
          <a:ext cx="0" cy="0"/>
          <a:chOff x="0" y="0"/>
          <a:chExt cx="0" cy="0"/>
        </a:xfrm>
      </p:grpSpPr>
      <p:sp>
        <p:nvSpPr>
          <p:cNvPr id="611" name="Google Shape;611;p163"/>
          <p:cNvSpPr/>
          <p:nvPr/>
        </p:nvSpPr>
        <p:spPr>
          <a:xfrm>
            <a:off x="5200425" y="-11150"/>
            <a:ext cx="3954900" cy="5218800"/>
          </a:xfrm>
          <a:prstGeom prst="rect">
            <a:avLst/>
          </a:prstGeom>
          <a:solidFill>
            <a:srgbClr val="FCB0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63"/>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D9D9D9"/>
                </a:solidFill>
                <a:latin typeface="Arvo"/>
                <a:ea typeface="Arvo"/>
                <a:cs typeface="Arvo"/>
                <a:sym typeface="Arvo"/>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n">
                <a:solidFill>
                  <a:srgbClr val="B7B7B7"/>
                </a:solidFill>
              </a:rPr>
              <a:t>‹#›</a:t>
            </a:fld>
            <a:endParaRPr>
              <a:solidFill>
                <a:srgbClr val="B7B7B7"/>
              </a:solidFill>
            </a:endParaRPr>
          </a:p>
        </p:txBody>
      </p:sp>
      <p:sp>
        <p:nvSpPr>
          <p:cNvPr id="613" name="Google Shape;613;p163"/>
          <p:cNvSpPr txBox="1"/>
          <p:nvPr>
            <p:ph type="title"/>
          </p:nvPr>
        </p:nvSpPr>
        <p:spPr>
          <a:xfrm>
            <a:off x="325275" y="63825"/>
            <a:ext cx="8818800" cy="913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200"/>
              <a:buNone/>
              <a:defRPr b="1" sz="2200"/>
            </a:lvl1pPr>
            <a:lvl2pPr lvl="1"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2pPr>
            <a:lvl3pPr lvl="2"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3pPr>
            <a:lvl4pPr lvl="3"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4pPr>
            <a:lvl5pPr lvl="4"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5pPr>
            <a:lvl6pPr lvl="5"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6pPr>
            <a:lvl7pPr lvl="6"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7pPr>
            <a:lvl8pPr lvl="7"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8pPr>
            <a:lvl9pPr lvl="8" rtl="0" algn="l">
              <a:lnSpc>
                <a:spcPct val="100000"/>
              </a:lnSpc>
              <a:spcBef>
                <a:spcPts val="0"/>
              </a:spcBef>
              <a:spcAft>
                <a:spcPts val="0"/>
              </a:spcAft>
              <a:buClr>
                <a:srgbClr val="81ECEC"/>
              </a:buClr>
              <a:buSzPts val="2400"/>
              <a:buFont typeface="Bodoni"/>
              <a:buNone/>
              <a:defRPr b="1">
                <a:solidFill>
                  <a:srgbClr val="81ECEC"/>
                </a:solidFill>
                <a:latin typeface="Bodoni"/>
                <a:ea typeface="Bodoni"/>
                <a:cs typeface="Bodoni"/>
                <a:sym typeface="Bodoni"/>
              </a:defRPr>
            </a:lvl9pPr>
          </a:lstStyle>
          <a:p/>
        </p:txBody>
      </p:sp>
      <p:cxnSp>
        <p:nvCxnSpPr>
          <p:cNvPr id="614" name="Google Shape;614;p163"/>
          <p:cNvCxnSpPr/>
          <p:nvPr/>
        </p:nvCxnSpPr>
        <p:spPr>
          <a:xfrm>
            <a:off x="452790" y="977625"/>
            <a:ext cx="652200" cy="0"/>
          </a:xfrm>
          <a:prstGeom prst="straightConnector1">
            <a:avLst/>
          </a:prstGeom>
          <a:noFill/>
          <a:ln cap="flat" cmpd="sng" w="76200">
            <a:solidFill>
              <a:srgbClr val="FCB0B3"/>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6" Type="http://schemas.openxmlformats.org/officeDocument/2006/relationships/theme" Target="../theme/theme2.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6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400"/>
              <a:buFont typeface="Ubuntu"/>
              <a:buNone/>
              <a:defRPr b="1" i="0" sz="2400" u="none" cap="none" strike="noStrike">
                <a:solidFill>
                  <a:srgbClr val="434343"/>
                </a:solidFill>
                <a:latin typeface="Ubuntu"/>
                <a:ea typeface="Ubuntu"/>
                <a:cs typeface="Ubuntu"/>
                <a:sym typeface="Ubuntu"/>
              </a:defRPr>
            </a:lvl1pPr>
            <a:lvl2pPr lvl="1" marR="0" rtl="0" algn="l">
              <a:lnSpc>
                <a:spcPct val="100000"/>
              </a:lnSpc>
              <a:spcBef>
                <a:spcPts val="0"/>
              </a:spcBef>
              <a:spcAft>
                <a:spcPts val="0"/>
              </a:spcAft>
              <a:buClr>
                <a:srgbClr val="434343"/>
              </a:buClr>
              <a:buSzPts val="2400"/>
              <a:buFont typeface="Arvo"/>
              <a:buNone/>
              <a:defRPr b="0" i="0" sz="2400" u="none" cap="none" strike="noStrike">
                <a:solidFill>
                  <a:srgbClr val="434343"/>
                </a:solidFill>
                <a:latin typeface="Arvo"/>
                <a:ea typeface="Arvo"/>
                <a:cs typeface="Arvo"/>
                <a:sym typeface="Arvo"/>
              </a:defRPr>
            </a:lvl2pPr>
            <a:lvl3pPr lvl="2" marR="0" rtl="0" algn="l">
              <a:lnSpc>
                <a:spcPct val="100000"/>
              </a:lnSpc>
              <a:spcBef>
                <a:spcPts val="0"/>
              </a:spcBef>
              <a:spcAft>
                <a:spcPts val="0"/>
              </a:spcAft>
              <a:buClr>
                <a:srgbClr val="434343"/>
              </a:buClr>
              <a:buSzPts val="2400"/>
              <a:buFont typeface="Arvo"/>
              <a:buNone/>
              <a:defRPr b="0" i="0" sz="2400" u="none" cap="none" strike="noStrike">
                <a:solidFill>
                  <a:srgbClr val="434343"/>
                </a:solidFill>
                <a:latin typeface="Arvo"/>
                <a:ea typeface="Arvo"/>
                <a:cs typeface="Arvo"/>
                <a:sym typeface="Arvo"/>
              </a:defRPr>
            </a:lvl3pPr>
            <a:lvl4pPr lvl="3" marR="0" rtl="0" algn="l">
              <a:lnSpc>
                <a:spcPct val="100000"/>
              </a:lnSpc>
              <a:spcBef>
                <a:spcPts val="0"/>
              </a:spcBef>
              <a:spcAft>
                <a:spcPts val="0"/>
              </a:spcAft>
              <a:buClr>
                <a:srgbClr val="434343"/>
              </a:buClr>
              <a:buSzPts val="2400"/>
              <a:buFont typeface="Arvo"/>
              <a:buNone/>
              <a:defRPr b="0" i="0" sz="2400" u="none" cap="none" strike="noStrike">
                <a:solidFill>
                  <a:srgbClr val="434343"/>
                </a:solidFill>
                <a:latin typeface="Arvo"/>
                <a:ea typeface="Arvo"/>
                <a:cs typeface="Arvo"/>
                <a:sym typeface="Arvo"/>
              </a:defRPr>
            </a:lvl4pPr>
            <a:lvl5pPr lvl="4" marR="0" rtl="0" algn="l">
              <a:lnSpc>
                <a:spcPct val="100000"/>
              </a:lnSpc>
              <a:spcBef>
                <a:spcPts val="0"/>
              </a:spcBef>
              <a:spcAft>
                <a:spcPts val="0"/>
              </a:spcAft>
              <a:buClr>
                <a:srgbClr val="434343"/>
              </a:buClr>
              <a:buSzPts val="2400"/>
              <a:buFont typeface="Arvo"/>
              <a:buNone/>
              <a:defRPr b="0" i="0" sz="2400" u="none" cap="none" strike="noStrike">
                <a:solidFill>
                  <a:srgbClr val="434343"/>
                </a:solidFill>
                <a:latin typeface="Arvo"/>
                <a:ea typeface="Arvo"/>
                <a:cs typeface="Arvo"/>
                <a:sym typeface="Arvo"/>
              </a:defRPr>
            </a:lvl5pPr>
            <a:lvl6pPr lvl="5" marR="0" rtl="0" algn="l">
              <a:lnSpc>
                <a:spcPct val="100000"/>
              </a:lnSpc>
              <a:spcBef>
                <a:spcPts val="0"/>
              </a:spcBef>
              <a:spcAft>
                <a:spcPts val="0"/>
              </a:spcAft>
              <a:buClr>
                <a:srgbClr val="434343"/>
              </a:buClr>
              <a:buSzPts val="2400"/>
              <a:buFont typeface="Arvo"/>
              <a:buNone/>
              <a:defRPr b="0" i="0" sz="2400" u="none" cap="none" strike="noStrike">
                <a:solidFill>
                  <a:srgbClr val="434343"/>
                </a:solidFill>
                <a:latin typeface="Arvo"/>
                <a:ea typeface="Arvo"/>
                <a:cs typeface="Arvo"/>
                <a:sym typeface="Arvo"/>
              </a:defRPr>
            </a:lvl6pPr>
            <a:lvl7pPr lvl="6" marR="0" rtl="0" algn="l">
              <a:lnSpc>
                <a:spcPct val="100000"/>
              </a:lnSpc>
              <a:spcBef>
                <a:spcPts val="0"/>
              </a:spcBef>
              <a:spcAft>
                <a:spcPts val="0"/>
              </a:spcAft>
              <a:buClr>
                <a:srgbClr val="434343"/>
              </a:buClr>
              <a:buSzPts val="2400"/>
              <a:buFont typeface="Arvo"/>
              <a:buNone/>
              <a:defRPr b="0" i="0" sz="2400" u="none" cap="none" strike="noStrike">
                <a:solidFill>
                  <a:srgbClr val="434343"/>
                </a:solidFill>
                <a:latin typeface="Arvo"/>
                <a:ea typeface="Arvo"/>
                <a:cs typeface="Arvo"/>
                <a:sym typeface="Arvo"/>
              </a:defRPr>
            </a:lvl7pPr>
            <a:lvl8pPr lvl="7" marR="0" rtl="0" algn="l">
              <a:lnSpc>
                <a:spcPct val="100000"/>
              </a:lnSpc>
              <a:spcBef>
                <a:spcPts val="0"/>
              </a:spcBef>
              <a:spcAft>
                <a:spcPts val="0"/>
              </a:spcAft>
              <a:buClr>
                <a:srgbClr val="434343"/>
              </a:buClr>
              <a:buSzPts val="2400"/>
              <a:buFont typeface="Arvo"/>
              <a:buNone/>
              <a:defRPr b="0" i="0" sz="2400" u="none" cap="none" strike="noStrike">
                <a:solidFill>
                  <a:srgbClr val="434343"/>
                </a:solidFill>
                <a:latin typeface="Arvo"/>
                <a:ea typeface="Arvo"/>
                <a:cs typeface="Arvo"/>
                <a:sym typeface="Arvo"/>
              </a:defRPr>
            </a:lvl8pPr>
            <a:lvl9pPr lvl="8" marR="0" rtl="0" algn="l">
              <a:lnSpc>
                <a:spcPct val="100000"/>
              </a:lnSpc>
              <a:spcBef>
                <a:spcPts val="0"/>
              </a:spcBef>
              <a:spcAft>
                <a:spcPts val="0"/>
              </a:spcAft>
              <a:buClr>
                <a:srgbClr val="434343"/>
              </a:buClr>
              <a:buSzPts val="2400"/>
              <a:buFont typeface="Arvo"/>
              <a:buNone/>
              <a:defRPr b="0" i="0" sz="2400" u="none" cap="none" strike="noStrike">
                <a:solidFill>
                  <a:srgbClr val="434343"/>
                </a:solidFill>
                <a:latin typeface="Arvo"/>
                <a:ea typeface="Arvo"/>
                <a:cs typeface="Arvo"/>
                <a:sym typeface="Arvo"/>
              </a:defRPr>
            </a:lvl9pPr>
          </a:lstStyle>
          <a:p/>
        </p:txBody>
      </p:sp>
      <p:sp>
        <p:nvSpPr>
          <p:cNvPr id="7" name="Google Shape;7;p6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999999"/>
              </a:buClr>
              <a:buSzPts val="1400"/>
              <a:buFont typeface="Ubuntu Light"/>
              <a:buChar char="●"/>
              <a:defRPr b="0" i="0" sz="1400" u="none" cap="none" strike="noStrike">
                <a:solidFill>
                  <a:srgbClr val="999999"/>
                </a:solidFill>
                <a:latin typeface="Ubuntu Light"/>
                <a:ea typeface="Ubuntu Light"/>
                <a:cs typeface="Ubuntu Light"/>
                <a:sym typeface="Ubuntu Light"/>
              </a:defRPr>
            </a:lvl1pPr>
            <a:lvl2pPr indent="-317500" lvl="1" marL="914400" marR="0" rtl="0" algn="l">
              <a:lnSpc>
                <a:spcPct val="100000"/>
              </a:lnSpc>
              <a:spcBef>
                <a:spcPts val="0"/>
              </a:spcBef>
              <a:spcAft>
                <a:spcPts val="0"/>
              </a:spcAft>
              <a:buClr>
                <a:srgbClr val="999999"/>
              </a:buClr>
              <a:buSzPts val="1400"/>
              <a:buFont typeface="Ubuntu Light"/>
              <a:buChar char="○"/>
              <a:defRPr b="0" i="0" sz="1400" u="none" cap="none" strike="noStrike">
                <a:solidFill>
                  <a:srgbClr val="999999"/>
                </a:solidFill>
                <a:latin typeface="Ubuntu Light"/>
                <a:ea typeface="Ubuntu Light"/>
                <a:cs typeface="Ubuntu Light"/>
                <a:sym typeface="Ubuntu Light"/>
              </a:defRPr>
            </a:lvl2pPr>
            <a:lvl3pPr indent="-311150" lvl="2" marL="1371600" marR="0" rtl="0" algn="l">
              <a:lnSpc>
                <a:spcPct val="100000"/>
              </a:lnSpc>
              <a:spcBef>
                <a:spcPts val="0"/>
              </a:spcBef>
              <a:spcAft>
                <a:spcPts val="0"/>
              </a:spcAft>
              <a:buClr>
                <a:srgbClr val="999999"/>
              </a:buClr>
              <a:buSzPts val="1300"/>
              <a:buFont typeface="Ubuntu Light"/>
              <a:buChar char="■"/>
              <a:defRPr b="0" i="0" sz="1300" u="none" cap="none" strike="noStrike">
                <a:solidFill>
                  <a:srgbClr val="999999"/>
                </a:solidFill>
                <a:latin typeface="Ubuntu Light"/>
                <a:ea typeface="Ubuntu Light"/>
                <a:cs typeface="Ubuntu Light"/>
                <a:sym typeface="Ubuntu Light"/>
              </a:defRPr>
            </a:lvl3pPr>
            <a:lvl4pPr indent="-311150" lvl="3" marL="1828800" marR="0" rtl="0" algn="l">
              <a:lnSpc>
                <a:spcPct val="100000"/>
              </a:lnSpc>
              <a:spcBef>
                <a:spcPts val="0"/>
              </a:spcBef>
              <a:spcAft>
                <a:spcPts val="0"/>
              </a:spcAft>
              <a:buClr>
                <a:srgbClr val="999999"/>
              </a:buClr>
              <a:buSzPts val="1300"/>
              <a:buFont typeface="Ubuntu Light"/>
              <a:buChar char="●"/>
              <a:defRPr b="0" i="0" sz="1300" u="none" cap="none" strike="noStrike">
                <a:solidFill>
                  <a:srgbClr val="999999"/>
                </a:solidFill>
                <a:latin typeface="Ubuntu Light"/>
                <a:ea typeface="Ubuntu Light"/>
                <a:cs typeface="Ubuntu Light"/>
                <a:sym typeface="Ubuntu Light"/>
              </a:defRPr>
            </a:lvl4pPr>
            <a:lvl5pPr indent="-304800" lvl="4" marL="2286000" marR="0" rtl="0" algn="l">
              <a:lnSpc>
                <a:spcPct val="100000"/>
              </a:lnSpc>
              <a:spcBef>
                <a:spcPts val="0"/>
              </a:spcBef>
              <a:spcAft>
                <a:spcPts val="0"/>
              </a:spcAft>
              <a:buClr>
                <a:srgbClr val="999999"/>
              </a:buClr>
              <a:buSzPts val="1200"/>
              <a:buFont typeface="Ubuntu Light"/>
              <a:buChar char="○"/>
              <a:defRPr b="0" i="0" sz="1200" u="none" cap="none" strike="noStrike">
                <a:solidFill>
                  <a:srgbClr val="999999"/>
                </a:solidFill>
                <a:latin typeface="Ubuntu Light"/>
                <a:ea typeface="Ubuntu Light"/>
                <a:cs typeface="Ubuntu Light"/>
                <a:sym typeface="Ubuntu Light"/>
              </a:defRPr>
            </a:lvl5pPr>
            <a:lvl6pPr indent="-304800" lvl="5" marL="2743200" marR="0" rtl="0" algn="l">
              <a:lnSpc>
                <a:spcPct val="100000"/>
              </a:lnSpc>
              <a:spcBef>
                <a:spcPts val="0"/>
              </a:spcBef>
              <a:spcAft>
                <a:spcPts val="0"/>
              </a:spcAft>
              <a:buClr>
                <a:srgbClr val="999999"/>
              </a:buClr>
              <a:buSzPts val="1200"/>
              <a:buFont typeface="Ubuntu Light"/>
              <a:buChar char="■"/>
              <a:defRPr b="0" i="0" sz="1200" u="none" cap="none" strike="noStrike">
                <a:solidFill>
                  <a:srgbClr val="999999"/>
                </a:solidFill>
                <a:latin typeface="Ubuntu Light"/>
                <a:ea typeface="Ubuntu Light"/>
                <a:cs typeface="Ubuntu Light"/>
                <a:sym typeface="Ubuntu Light"/>
              </a:defRPr>
            </a:lvl6pPr>
            <a:lvl7pPr indent="-298450" lvl="6" marL="3200400" marR="0" rtl="0" algn="l">
              <a:lnSpc>
                <a:spcPct val="100000"/>
              </a:lnSpc>
              <a:spcBef>
                <a:spcPts val="0"/>
              </a:spcBef>
              <a:spcAft>
                <a:spcPts val="0"/>
              </a:spcAft>
              <a:buClr>
                <a:srgbClr val="999999"/>
              </a:buClr>
              <a:buSzPts val="1100"/>
              <a:buFont typeface="Ubuntu Light"/>
              <a:buChar char="●"/>
              <a:defRPr b="0" i="0" sz="1100" u="none" cap="none" strike="noStrike">
                <a:solidFill>
                  <a:srgbClr val="999999"/>
                </a:solidFill>
                <a:latin typeface="Ubuntu Light"/>
                <a:ea typeface="Ubuntu Light"/>
                <a:cs typeface="Ubuntu Light"/>
                <a:sym typeface="Ubuntu Light"/>
              </a:defRPr>
            </a:lvl7pPr>
            <a:lvl8pPr indent="-298450" lvl="7" marL="3657600" marR="0" rtl="0" algn="l">
              <a:lnSpc>
                <a:spcPct val="100000"/>
              </a:lnSpc>
              <a:spcBef>
                <a:spcPts val="0"/>
              </a:spcBef>
              <a:spcAft>
                <a:spcPts val="0"/>
              </a:spcAft>
              <a:buClr>
                <a:srgbClr val="999999"/>
              </a:buClr>
              <a:buSzPts val="1100"/>
              <a:buFont typeface="Ubuntu Light"/>
              <a:buChar char="○"/>
              <a:defRPr b="0" i="0" sz="1100" u="none" cap="none" strike="noStrike">
                <a:solidFill>
                  <a:srgbClr val="999999"/>
                </a:solidFill>
                <a:latin typeface="Ubuntu Light"/>
                <a:ea typeface="Ubuntu Light"/>
                <a:cs typeface="Ubuntu Light"/>
                <a:sym typeface="Ubuntu Light"/>
              </a:defRPr>
            </a:lvl8pPr>
            <a:lvl9pPr indent="-292100" lvl="8" marL="4114800" marR="0" rtl="0" algn="l">
              <a:lnSpc>
                <a:spcPct val="100000"/>
              </a:lnSpc>
              <a:spcBef>
                <a:spcPts val="0"/>
              </a:spcBef>
              <a:spcAft>
                <a:spcPts val="0"/>
              </a:spcAft>
              <a:buClr>
                <a:srgbClr val="999999"/>
              </a:buClr>
              <a:buSzPts val="1000"/>
              <a:buFont typeface="Ubuntu Light"/>
              <a:buChar char="■"/>
              <a:defRPr b="0" i="0" sz="1000" u="none" cap="none" strike="noStrike">
                <a:solidFill>
                  <a:srgbClr val="999999"/>
                </a:solidFill>
                <a:latin typeface="Ubuntu Light"/>
                <a:ea typeface="Ubuntu Light"/>
                <a:cs typeface="Ubuntu Light"/>
                <a:sym typeface="Ubuntu Light"/>
              </a:defRPr>
            </a:lvl9pPr>
          </a:lstStyle>
          <a:p/>
        </p:txBody>
      </p:sp>
      <p:sp>
        <p:nvSpPr>
          <p:cNvPr id="8" name="Google Shape;8;p6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0.png"/><Relationship Id="rId7"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11.pn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5.xml"/><Relationship Id="rId3" Type="http://schemas.openxmlformats.org/officeDocument/2006/relationships/image" Target="../media/image6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25.jpg"/><Relationship Id="rId10" Type="http://schemas.openxmlformats.org/officeDocument/2006/relationships/image" Target="../media/image10.jpg"/><Relationship Id="rId13" Type="http://schemas.openxmlformats.org/officeDocument/2006/relationships/image" Target="../media/image9.jpg"/><Relationship Id="rId12" Type="http://schemas.openxmlformats.org/officeDocument/2006/relationships/image" Target="../media/image4.jp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5.jpg"/><Relationship Id="rId9" Type="http://schemas.openxmlformats.org/officeDocument/2006/relationships/image" Target="../media/image21.jpg"/><Relationship Id="rId5" Type="http://schemas.openxmlformats.org/officeDocument/2006/relationships/image" Target="../media/image27.jpg"/><Relationship Id="rId6" Type="http://schemas.openxmlformats.org/officeDocument/2006/relationships/image" Target="../media/image24.jpg"/><Relationship Id="rId7" Type="http://schemas.openxmlformats.org/officeDocument/2006/relationships/image" Target="../media/image18.jpg"/><Relationship Id="rId8"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 Id="rId3"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8.png"/><Relationship Id="rId4" Type="http://schemas.openxmlformats.org/officeDocument/2006/relationships/hyperlink" Target="http://comp285-fall22.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jpg"/><Relationship Id="rId4" Type="http://schemas.openxmlformats.org/officeDocument/2006/relationships/image" Target="../media/image4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piazza.com/class/l6fee1cmjpp5az" TargetMode="External"/><Relationship Id="rId4" Type="http://schemas.openxmlformats.org/officeDocument/2006/relationships/hyperlink" Target="http://piazza.com/ncat/fall2022/comp285"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8.png"/><Relationship Id="rId4" Type="http://schemas.openxmlformats.org/officeDocument/2006/relationships/image" Target="../media/image54.png"/><Relationship Id="rId5" Type="http://schemas.openxmlformats.org/officeDocument/2006/relationships/hyperlink" Target="http://comp285-fall22.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5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59.png"/><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png"/><Relationship Id="rId4" Type="http://schemas.openxmlformats.org/officeDocument/2006/relationships/image" Target="../media/image55.jpg"/><Relationship Id="rId5"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1.jpg"/><Relationship Id="rId4" Type="http://schemas.openxmlformats.org/officeDocument/2006/relationships/image" Target="../media/image5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1.jpg"/><Relationship Id="rId4" Type="http://schemas.openxmlformats.org/officeDocument/2006/relationships/image" Target="../media/image5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1.jpg"/><Relationship Id="rId4" Type="http://schemas.openxmlformats.org/officeDocument/2006/relationships/image" Target="../media/image5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1.jpg"/><Relationship Id="rId4" Type="http://schemas.openxmlformats.org/officeDocument/2006/relationships/image" Target="../media/image5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1.jpg"/><Relationship Id="rId4" Type="http://schemas.openxmlformats.org/officeDocument/2006/relationships/image" Target="../media/image5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5.jpg"/><Relationship Id="rId4" Type="http://schemas.openxmlformats.org/officeDocument/2006/relationships/image" Target="../media/image6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5.jpg"/><Relationship Id="rId4" Type="http://schemas.openxmlformats.org/officeDocument/2006/relationships/image" Target="../media/image6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5.jpg"/><Relationship Id="rId4" Type="http://schemas.openxmlformats.org/officeDocument/2006/relationships/image" Target="../media/image6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5.jpg"/><Relationship Id="rId4" Type="http://schemas.openxmlformats.org/officeDocument/2006/relationships/image" Target="../media/image6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go.codepath.org/meta-NCAT"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s://www.comp285-fall22.ml"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
          <p:cNvSpPr txBox="1"/>
          <p:nvPr>
            <p:ph type="ctrTitle"/>
          </p:nvPr>
        </p:nvSpPr>
        <p:spPr>
          <a:xfrm>
            <a:off x="1610650" y="1856275"/>
            <a:ext cx="6157800" cy="15633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Welcome to COMP 285 </a:t>
            </a:r>
            <a:endParaRPr/>
          </a:p>
          <a:p>
            <a:pPr indent="0" lvl="0" marL="0" rtl="0" algn="l">
              <a:lnSpc>
                <a:spcPct val="115000"/>
              </a:lnSpc>
              <a:spcBef>
                <a:spcPts val="0"/>
              </a:spcBef>
              <a:spcAft>
                <a:spcPts val="0"/>
              </a:spcAft>
              <a:buClr>
                <a:schemeClr val="dk1"/>
              </a:buClr>
              <a:buSzPts val="1100"/>
              <a:buFont typeface="Arial"/>
              <a:buNone/>
            </a:pPr>
            <a:r>
              <a:rPr lang="en" sz="2400"/>
              <a:t>Lecture 0: </a:t>
            </a:r>
            <a:r>
              <a:rPr lang="en" sz="2400"/>
              <a:t>Welcome + Course Logistics</a:t>
            </a:r>
            <a:endParaRPr sz="2400"/>
          </a:p>
        </p:txBody>
      </p:sp>
      <p:sp>
        <p:nvSpPr>
          <p:cNvPr id="654" name="Google Shape;654;p1"/>
          <p:cNvSpPr txBox="1"/>
          <p:nvPr/>
        </p:nvSpPr>
        <p:spPr>
          <a:xfrm>
            <a:off x="1610650" y="1143800"/>
            <a:ext cx="4832700" cy="658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434343"/>
                </a:solidFill>
                <a:latin typeface="Ubuntu Light"/>
                <a:ea typeface="Ubuntu Light"/>
                <a:cs typeface="Ubuntu Light"/>
                <a:sym typeface="Ubuntu Light"/>
              </a:rPr>
              <a:t>COMP - 285</a:t>
            </a:r>
            <a:endParaRPr b="0" i="0" sz="1800" u="none" cap="none" strike="noStrike">
              <a:solidFill>
                <a:srgbClr val="434343"/>
              </a:solidFill>
              <a:latin typeface="Ubuntu Light"/>
              <a:ea typeface="Ubuntu Light"/>
              <a:cs typeface="Ubuntu Light"/>
              <a:sym typeface="Ubuntu Light"/>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434343"/>
                </a:solidFill>
                <a:latin typeface="Ubuntu Light"/>
                <a:ea typeface="Ubuntu Light"/>
                <a:cs typeface="Ubuntu Light"/>
                <a:sym typeface="Ubuntu Light"/>
              </a:rPr>
              <a:t>Advanced Analysis of </a:t>
            </a:r>
            <a:r>
              <a:rPr b="0" i="0" lang="en" sz="1800" u="none" cap="none" strike="noStrike">
                <a:solidFill>
                  <a:srgbClr val="434343"/>
                </a:solidFill>
                <a:latin typeface="Ubuntu Light"/>
                <a:ea typeface="Ubuntu Light"/>
                <a:cs typeface="Ubuntu Light"/>
                <a:sym typeface="Ubuntu Light"/>
              </a:rPr>
              <a:t>Algorithms</a:t>
            </a:r>
            <a:endParaRPr b="0" i="0" sz="1800" u="none" cap="none" strike="noStrike">
              <a:solidFill>
                <a:srgbClr val="434343"/>
              </a:solidFill>
              <a:latin typeface="Ubuntu Light"/>
              <a:ea typeface="Ubuntu Light"/>
              <a:cs typeface="Ubuntu Light"/>
              <a:sym typeface="Ubuntu Light"/>
            </a:endParaRPr>
          </a:p>
        </p:txBody>
      </p:sp>
      <p:sp>
        <p:nvSpPr>
          <p:cNvPr id="655" name="Google Shape;655;p1"/>
          <p:cNvSpPr txBox="1"/>
          <p:nvPr/>
        </p:nvSpPr>
        <p:spPr>
          <a:xfrm>
            <a:off x="1557724" y="4236725"/>
            <a:ext cx="40059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rgbClr val="000000"/>
                </a:solidFill>
              </a:rPr>
              <a:t>Chris Lucas (</a:t>
            </a:r>
            <a:r>
              <a:rPr b="1" lang="en"/>
              <a:t>cflucas</a:t>
            </a:r>
            <a:r>
              <a:rPr b="1" i="0" lang="en" u="none" cap="none" strike="noStrike">
                <a:solidFill>
                  <a:srgbClr val="000000"/>
                </a:solidFill>
              </a:rPr>
              <a:t>@ncat.edu)</a:t>
            </a:r>
            <a:endParaRPr b="1" i="0" sz="1600" u="none" cap="none" strike="noStrike">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2bf6e2a121c1fdce_0"/>
          <p:cNvSpPr txBox="1"/>
          <p:nvPr>
            <p:ph type="title"/>
          </p:nvPr>
        </p:nvSpPr>
        <p:spPr>
          <a:xfrm>
            <a:off x="0" y="522850"/>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n" sz="3200"/>
              <a:t>Motivations for this Course!</a:t>
            </a:r>
            <a:endParaRPr sz="3200">
              <a:solidFill>
                <a:srgbClr val="434343"/>
              </a:solidFill>
            </a:endParaRPr>
          </a:p>
        </p:txBody>
      </p:sp>
      <p:cxnSp>
        <p:nvCxnSpPr>
          <p:cNvPr id="733" name="Google Shape;733;g2bf6e2a121c1fdce_0"/>
          <p:cNvCxnSpPr/>
          <p:nvPr/>
        </p:nvCxnSpPr>
        <p:spPr>
          <a:xfrm>
            <a:off x="3406450" y="1926825"/>
            <a:ext cx="0" cy="1941300"/>
          </a:xfrm>
          <a:prstGeom prst="straightConnector1">
            <a:avLst/>
          </a:prstGeom>
          <a:noFill/>
          <a:ln cap="flat" cmpd="sng" w="38100">
            <a:solidFill>
              <a:srgbClr val="81ECEC"/>
            </a:solidFill>
            <a:prstDash val="solid"/>
            <a:round/>
            <a:headEnd len="sm" w="sm" type="none"/>
            <a:tailEnd len="sm" w="sm" type="none"/>
          </a:ln>
        </p:spPr>
      </p:cxnSp>
      <p:sp>
        <p:nvSpPr>
          <p:cNvPr id="734" name="Google Shape;734;g2bf6e2a121c1fdce_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735" name="Google Shape;735;g2bf6e2a121c1fdce_0"/>
          <p:cNvSpPr txBox="1"/>
          <p:nvPr>
            <p:ph idx="2" type="ctrTitle"/>
          </p:nvPr>
        </p:nvSpPr>
        <p:spPr>
          <a:xfrm>
            <a:off x="1105350" y="1233850"/>
            <a:ext cx="2113500" cy="949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2800"/>
              <a:t>Why are you here?</a:t>
            </a:r>
            <a:endParaRPr sz="2800"/>
          </a:p>
        </p:txBody>
      </p:sp>
      <p:sp>
        <p:nvSpPr>
          <p:cNvPr id="736" name="Google Shape;736;g2bf6e2a121c1fdce_0"/>
          <p:cNvSpPr txBox="1"/>
          <p:nvPr>
            <p:ph idx="1" type="subTitle"/>
          </p:nvPr>
        </p:nvSpPr>
        <p:spPr>
          <a:xfrm>
            <a:off x="415150" y="2155425"/>
            <a:ext cx="2882400" cy="24258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fundamental</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fun</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useful</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This course is </a:t>
            </a:r>
            <a:r>
              <a:rPr b="1" lang="en" sz="2000">
                <a:latin typeface="Ubuntu"/>
                <a:ea typeface="Ubuntu"/>
                <a:cs typeface="Ubuntu"/>
                <a:sym typeface="Ubuntu"/>
              </a:rPr>
              <a:t>required</a:t>
            </a:r>
            <a:endParaRPr sz="2000">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cxnSp>
        <p:nvCxnSpPr>
          <p:cNvPr id="741" name="Google Shape;741;p9"/>
          <p:cNvCxnSpPr/>
          <p:nvPr/>
        </p:nvCxnSpPr>
        <p:spPr>
          <a:xfrm>
            <a:off x="3406450" y="1926825"/>
            <a:ext cx="0" cy="1941300"/>
          </a:xfrm>
          <a:prstGeom prst="straightConnector1">
            <a:avLst/>
          </a:prstGeom>
          <a:noFill/>
          <a:ln cap="flat" cmpd="sng" w="38100">
            <a:solidFill>
              <a:srgbClr val="81ECEC"/>
            </a:solidFill>
            <a:prstDash val="solid"/>
            <a:round/>
            <a:headEnd len="sm" w="sm" type="none"/>
            <a:tailEnd len="sm" w="sm" type="none"/>
          </a:ln>
        </p:spPr>
      </p:cxnSp>
      <p:sp>
        <p:nvSpPr>
          <p:cNvPr id="742" name="Google Shape;742;p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743" name="Google Shape;743;p9"/>
          <p:cNvSpPr txBox="1"/>
          <p:nvPr>
            <p:ph idx="2" type="ctrTitle"/>
          </p:nvPr>
        </p:nvSpPr>
        <p:spPr>
          <a:xfrm>
            <a:off x="3515350" y="1233850"/>
            <a:ext cx="2113500" cy="949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2800"/>
              <a:t>Why am I here?</a:t>
            </a:r>
            <a:endParaRPr sz="2800"/>
          </a:p>
        </p:txBody>
      </p:sp>
      <p:sp>
        <p:nvSpPr>
          <p:cNvPr id="744" name="Google Shape;744;p9"/>
          <p:cNvSpPr txBox="1"/>
          <p:nvPr>
            <p:ph idx="1" type="subTitle"/>
          </p:nvPr>
        </p:nvSpPr>
        <p:spPr>
          <a:xfrm>
            <a:off x="3218850" y="2107125"/>
            <a:ext cx="2484000" cy="27411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I </a:t>
            </a:r>
            <a:r>
              <a:rPr b="1" lang="en" sz="2000">
                <a:latin typeface="Ubuntu"/>
                <a:ea typeface="Ubuntu"/>
                <a:cs typeface="Ubuntu"/>
                <a:sym typeface="Ubuntu"/>
              </a:rPr>
              <a:t>love</a:t>
            </a:r>
            <a:r>
              <a:rPr lang="en" sz="2000"/>
              <a:t> algorithms and computer science!</a:t>
            </a:r>
            <a:endParaRPr sz="2000"/>
          </a:p>
          <a:p>
            <a:pPr indent="-355600" lvl="0" marL="457200" rtl="0" algn="l">
              <a:lnSpc>
                <a:spcPct val="100000"/>
              </a:lnSpc>
              <a:spcBef>
                <a:spcPts val="0"/>
              </a:spcBef>
              <a:spcAft>
                <a:spcPts val="0"/>
              </a:spcAft>
              <a:buSzPts val="2000"/>
              <a:buChar char="-"/>
            </a:pPr>
            <a:r>
              <a:rPr lang="en" sz="2000"/>
              <a:t>I </a:t>
            </a:r>
            <a:r>
              <a:rPr b="1" lang="en" sz="2000">
                <a:latin typeface="Ubuntu"/>
                <a:ea typeface="Ubuntu"/>
                <a:cs typeface="Ubuntu"/>
                <a:sym typeface="Ubuntu"/>
              </a:rPr>
              <a:t>love </a:t>
            </a:r>
            <a:r>
              <a:rPr lang="en" sz="2000">
                <a:latin typeface="Ubuntu"/>
                <a:ea typeface="Ubuntu"/>
                <a:cs typeface="Ubuntu"/>
                <a:sym typeface="Ubuntu"/>
              </a:rPr>
              <a:t>teaching!</a:t>
            </a:r>
            <a:endParaRPr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I want to help you </a:t>
            </a:r>
            <a:r>
              <a:rPr b="1" lang="en" sz="2000">
                <a:latin typeface="Ubuntu"/>
                <a:ea typeface="Ubuntu"/>
                <a:cs typeface="Ubuntu"/>
                <a:sym typeface="Ubuntu"/>
              </a:rPr>
              <a:t>succeed</a:t>
            </a:r>
            <a:endParaRPr sz="2000">
              <a:latin typeface="Ubuntu"/>
              <a:ea typeface="Ubuntu"/>
              <a:cs typeface="Ubuntu"/>
              <a:sym typeface="Ubuntu"/>
            </a:endParaRPr>
          </a:p>
        </p:txBody>
      </p:sp>
      <p:sp>
        <p:nvSpPr>
          <p:cNvPr id="745" name="Google Shape;745;p9"/>
          <p:cNvSpPr txBox="1"/>
          <p:nvPr>
            <p:ph idx="2" type="ctrTitle"/>
          </p:nvPr>
        </p:nvSpPr>
        <p:spPr>
          <a:xfrm>
            <a:off x="1105350" y="1233850"/>
            <a:ext cx="2113500" cy="949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2800"/>
              <a:t>Why are you here?</a:t>
            </a:r>
            <a:endParaRPr sz="2800"/>
          </a:p>
        </p:txBody>
      </p:sp>
      <p:sp>
        <p:nvSpPr>
          <p:cNvPr id="746" name="Google Shape;746;p9"/>
          <p:cNvSpPr txBox="1"/>
          <p:nvPr>
            <p:ph idx="1" type="subTitle"/>
          </p:nvPr>
        </p:nvSpPr>
        <p:spPr>
          <a:xfrm>
            <a:off x="415150" y="2155425"/>
            <a:ext cx="2882400" cy="24258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fundamental</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fun</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useful</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This course is </a:t>
            </a:r>
            <a:r>
              <a:rPr b="1" lang="en" sz="2000">
                <a:latin typeface="Ubuntu"/>
                <a:ea typeface="Ubuntu"/>
                <a:cs typeface="Ubuntu"/>
                <a:sym typeface="Ubuntu"/>
              </a:rPr>
              <a:t>required</a:t>
            </a:r>
            <a:endParaRPr sz="2000">
              <a:latin typeface="Ubuntu"/>
              <a:ea typeface="Ubuntu"/>
              <a:cs typeface="Ubuntu"/>
              <a:sym typeface="Ubuntu"/>
            </a:endParaRPr>
          </a:p>
        </p:txBody>
      </p:sp>
      <p:sp>
        <p:nvSpPr>
          <p:cNvPr id="747" name="Google Shape;747;p9"/>
          <p:cNvSpPr txBox="1"/>
          <p:nvPr>
            <p:ph type="title"/>
          </p:nvPr>
        </p:nvSpPr>
        <p:spPr>
          <a:xfrm>
            <a:off x="0" y="522850"/>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n" sz="3200"/>
              <a:t>Motivations for this Course!</a:t>
            </a:r>
            <a:endParaRPr sz="3200">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cxnSp>
        <p:nvCxnSpPr>
          <p:cNvPr id="752" name="Google Shape;752;p10"/>
          <p:cNvCxnSpPr/>
          <p:nvPr/>
        </p:nvCxnSpPr>
        <p:spPr>
          <a:xfrm>
            <a:off x="3406450" y="1926825"/>
            <a:ext cx="0" cy="1941300"/>
          </a:xfrm>
          <a:prstGeom prst="straightConnector1">
            <a:avLst/>
          </a:prstGeom>
          <a:noFill/>
          <a:ln cap="flat" cmpd="sng" w="38100">
            <a:solidFill>
              <a:srgbClr val="81ECEC"/>
            </a:solidFill>
            <a:prstDash val="solid"/>
            <a:round/>
            <a:headEnd len="sm" w="sm" type="none"/>
            <a:tailEnd len="sm" w="sm" type="none"/>
          </a:ln>
        </p:spPr>
      </p:cxnSp>
      <p:sp>
        <p:nvSpPr>
          <p:cNvPr id="753" name="Google Shape;753;p1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754" name="Google Shape;754;p10"/>
          <p:cNvSpPr txBox="1"/>
          <p:nvPr>
            <p:ph idx="2" type="ctrTitle"/>
          </p:nvPr>
        </p:nvSpPr>
        <p:spPr>
          <a:xfrm>
            <a:off x="5737750" y="1233850"/>
            <a:ext cx="3060000" cy="949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2800"/>
              <a:t>Why is this course required?</a:t>
            </a:r>
            <a:endParaRPr sz="2800"/>
          </a:p>
        </p:txBody>
      </p:sp>
      <p:sp>
        <p:nvSpPr>
          <p:cNvPr id="755" name="Google Shape;755;p10"/>
          <p:cNvSpPr txBox="1"/>
          <p:nvPr>
            <p:ph idx="1" type="subTitle"/>
          </p:nvPr>
        </p:nvSpPr>
        <p:spPr>
          <a:xfrm>
            <a:off x="5892950" y="2107125"/>
            <a:ext cx="3060000" cy="27087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fundamental</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fun</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useful</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Font typeface="Ubuntu"/>
              <a:buChar char="-"/>
            </a:pPr>
            <a:r>
              <a:rPr lang="en" sz="2000">
                <a:latin typeface="Ubuntu"/>
                <a:ea typeface="Ubuntu"/>
                <a:cs typeface="Ubuntu"/>
                <a:sym typeface="Ubuntu"/>
              </a:rPr>
              <a:t>Algorithms are </a:t>
            </a:r>
            <a:r>
              <a:rPr b="1" lang="en" sz="2000">
                <a:latin typeface="Ubuntu"/>
                <a:ea typeface="Ubuntu"/>
                <a:cs typeface="Ubuntu"/>
                <a:sym typeface="Ubuntu"/>
              </a:rPr>
              <a:t>core</a:t>
            </a:r>
            <a:r>
              <a:rPr lang="en" sz="2000">
                <a:latin typeface="Ubuntu"/>
                <a:ea typeface="Ubuntu"/>
                <a:cs typeface="Ubuntu"/>
                <a:sym typeface="Ubuntu"/>
              </a:rPr>
              <a:t> to interview process</a:t>
            </a:r>
            <a:r>
              <a:rPr b="1" lang="en" sz="2000">
                <a:latin typeface="Ubuntu"/>
                <a:ea typeface="Ubuntu"/>
                <a:cs typeface="Ubuntu"/>
                <a:sym typeface="Ubuntu"/>
              </a:rPr>
              <a:t> </a:t>
            </a:r>
            <a:endParaRPr b="1" sz="2000">
              <a:latin typeface="Ubuntu"/>
              <a:ea typeface="Ubuntu"/>
              <a:cs typeface="Ubuntu"/>
              <a:sym typeface="Ubuntu"/>
            </a:endParaRPr>
          </a:p>
        </p:txBody>
      </p:sp>
      <p:sp>
        <p:nvSpPr>
          <p:cNvPr id="756" name="Google Shape;756;p10"/>
          <p:cNvSpPr txBox="1"/>
          <p:nvPr>
            <p:ph idx="2" type="ctrTitle"/>
          </p:nvPr>
        </p:nvSpPr>
        <p:spPr>
          <a:xfrm>
            <a:off x="1105350" y="1233850"/>
            <a:ext cx="2113500" cy="949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2800"/>
              <a:t>Why are you here?</a:t>
            </a:r>
            <a:endParaRPr sz="2800"/>
          </a:p>
        </p:txBody>
      </p:sp>
      <p:sp>
        <p:nvSpPr>
          <p:cNvPr id="757" name="Google Shape;757;p10"/>
          <p:cNvSpPr txBox="1"/>
          <p:nvPr>
            <p:ph idx="1" type="subTitle"/>
          </p:nvPr>
        </p:nvSpPr>
        <p:spPr>
          <a:xfrm>
            <a:off x="415150" y="2155425"/>
            <a:ext cx="2882400" cy="24258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fundamental</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fun</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useful</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This course is </a:t>
            </a:r>
            <a:r>
              <a:rPr b="1" lang="en" sz="2000">
                <a:latin typeface="Ubuntu"/>
                <a:ea typeface="Ubuntu"/>
                <a:cs typeface="Ubuntu"/>
                <a:sym typeface="Ubuntu"/>
              </a:rPr>
              <a:t>required</a:t>
            </a:r>
            <a:endParaRPr sz="2000">
              <a:latin typeface="Ubuntu"/>
              <a:ea typeface="Ubuntu"/>
              <a:cs typeface="Ubuntu"/>
              <a:sym typeface="Ubuntu"/>
            </a:endParaRPr>
          </a:p>
        </p:txBody>
      </p:sp>
      <p:sp>
        <p:nvSpPr>
          <p:cNvPr id="758" name="Google Shape;758;p10"/>
          <p:cNvSpPr txBox="1"/>
          <p:nvPr>
            <p:ph type="title"/>
          </p:nvPr>
        </p:nvSpPr>
        <p:spPr>
          <a:xfrm>
            <a:off x="0" y="522850"/>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n" sz="3200"/>
              <a:t>Motivations for this Course!</a:t>
            </a:r>
            <a:endParaRPr sz="3200">
              <a:solidFill>
                <a:srgbClr val="434343"/>
              </a:solidFill>
            </a:endParaRPr>
          </a:p>
        </p:txBody>
      </p:sp>
      <p:sp>
        <p:nvSpPr>
          <p:cNvPr id="759" name="Google Shape;759;p10"/>
          <p:cNvSpPr txBox="1"/>
          <p:nvPr>
            <p:ph idx="2" type="ctrTitle"/>
          </p:nvPr>
        </p:nvSpPr>
        <p:spPr>
          <a:xfrm>
            <a:off x="3515350" y="1233850"/>
            <a:ext cx="2113500" cy="949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2800"/>
              <a:t>Why am I here?</a:t>
            </a:r>
            <a:endParaRPr sz="2800"/>
          </a:p>
        </p:txBody>
      </p:sp>
      <p:sp>
        <p:nvSpPr>
          <p:cNvPr id="760" name="Google Shape;760;p10"/>
          <p:cNvSpPr txBox="1"/>
          <p:nvPr>
            <p:ph idx="1" type="subTitle"/>
          </p:nvPr>
        </p:nvSpPr>
        <p:spPr>
          <a:xfrm>
            <a:off x="3218850" y="2107125"/>
            <a:ext cx="2484000" cy="27411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I </a:t>
            </a:r>
            <a:r>
              <a:rPr b="1" lang="en" sz="2000">
                <a:latin typeface="Ubuntu"/>
                <a:ea typeface="Ubuntu"/>
                <a:cs typeface="Ubuntu"/>
                <a:sym typeface="Ubuntu"/>
              </a:rPr>
              <a:t>love</a:t>
            </a:r>
            <a:r>
              <a:rPr lang="en" sz="2000"/>
              <a:t> algorithms and computer science!</a:t>
            </a:r>
            <a:endParaRPr sz="2000"/>
          </a:p>
          <a:p>
            <a:pPr indent="-355600" lvl="0" marL="457200" rtl="0" algn="l">
              <a:lnSpc>
                <a:spcPct val="100000"/>
              </a:lnSpc>
              <a:spcBef>
                <a:spcPts val="0"/>
              </a:spcBef>
              <a:spcAft>
                <a:spcPts val="0"/>
              </a:spcAft>
              <a:buSzPts val="2000"/>
              <a:buChar char="-"/>
            </a:pPr>
            <a:r>
              <a:rPr lang="en" sz="2000"/>
              <a:t>I </a:t>
            </a:r>
            <a:r>
              <a:rPr b="1" lang="en" sz="2000">
                <a:latin typeface="Ubuntu"/>
                <a:ea typeface="Ubuntu"/>
                <a:cs typeface="Ubuntu"/>
                <a:sym typeface="Ubuntu"/>
              </a:rPr>
              <a:t>love </a:t>
            </a:r>
            <a:r>
              <a:rPr lang="en" sz="2000">
                <a:latin typeface="Ubuntu"/>
                <a:ea typeface="Ubuntu"/>
                <a:cs typeface="Ubuntu"/>
                <a:sym typeface="Ubuntu"/>
              </a:rPr>
              <a:t>teaching!</a:t>
            </a:r>
            <a:endParaRPr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I want to help you </a:t>
            </a:r>
            <a:r>
              <a:rPr b="1" lang="en" sz="2000">
                <a:latin typeface="Ubuntu"/>
                <a:ea typeface="Ubuntu"/>
                <a:cs typeface="Ubuntu"/>
                <a:sym typeface="Ubuntu"/>
              </a:rPr>
              <a:t>succeed</a:t>
            </a:r>
            <a:endParaRPr sz="2000">
              <a:latin typeface="Ubuntu"/>
              <a:ea typeface="Ubuntu"/>
              <a:cs typeface="Ubuntu"/>
              <a:sym typeface="Ubuntu"/>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766" name="Google Shape;766;p11"/>
          <p:cNvPicPr preferRelativeResize="0"/>
          <p:nvPr/>
        </p:nvPicPr>
        <p:blipFill rotWithShape="1">
          <a:blip r:embed="rId3">
            <a:alphaModFix/>
          </a:blip>
          <a:srcRect b="0" l="0" r="0" t="0"/>
          <a:stretch/>
        </p:blipFill>
        <p:spPr>
          <a:xfrm>
            <a:off x="578475" y="792275"/>
            <a:ext cx="2458600" cy="1779476"/>
          </a:xfrm>
          <a:prstGeom prst="rect">
            <a:avLst/>
          </a:prstGeom>
          <a:noFill/>
          <a:ln>
            <a:noFill/>
          </a:ln>
        </p:spPr>
      </p:pic>
      <p:sp>
        <p:nvSpPr>
          <p:cNvPr id="767" name="Google Shape;767;p11"/>
          <p:cNvSpPr txBox="1"/>
          <p:nvPr/>
        </p:nvSpPr>
        <p:spPr>
          <a:xfrm>
            <a:off x="578475" y="2512700"/>
            <a:ext cx="302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Light"/>
                <a:ea typeface="Ubuntu Light"/>
                <a:cs typeface="Ubuntu Light"/>
                <a:sym typeface="Ubuntu Light"/>
              </a:rPr>
              <a:t>Operating Systems (COMP 350)</a:t>
            </a:r>
            <a:endParaRPr b="0" i="0" sz="1400" u="none" cap="none" strike="noStrike">
              <a:solidFill>
                <a:srgbClr val="000000"/>
              </a:solidFill>
              <a:latin typeface="Ubuntu Light"/>
              <a:ea typeface="Ubuntu Light"/>
              <a:cs typeface="Ubuntu Light"/>
              <a:sym typeface="Ubuntu Light"/>
            </a:endParaRPr>
          </a:p>
        </p:txBody>
      </p:sp>
      <p:pic>
        <p:nvPicPr>
          <p:cNvPr id="768" name="Google Shape;768;p11"/>
          <p:cNvPicPr preferRelativeResize="0"/>
          <p:nvPr/>
        </p:nvPicPr>
        <p:blipFill rotWithShape="1">
          <a:blip r:embed="rId4">
            <a:alphaModFix/>
          </a:blip>
          <a:srcRect b="0" l="0" r="0" t="0"/>
          <a:stretch/>
        </p:blipFill>
        <p:spPr>
          <a:xfrm>
            <a:off x="3352750" y="1081550"/>
            <a:ext cx="2248775" cy="2248775"/>
          </a:xfrm>
          <a:prstGeom prst="rect">
            <a:avLst/>
          </a:prstGeom>
          <a:noFill/>
          <a:ln>
            <a:noFill/>
          </a:ln>
        </p:spPr>
      </p:pic>
      <p:sp>
        <p:nvSpPr>
          <p:cNvPr id="769" name="Google Shape;769;p11"/>
          <p:cNvSpPr txBox="1"/>
          <p:nvPr/>
        </p:nvSpPr>
        <p:spPr>
          <a:xfrm>
            <a:off x="2964088" y="3134850"/>
            <a:ext cx="302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Light"/>
                <a:ea typeface="Ubuntu Light"/>
                <a:cs typeface="Ubuntu Light"/>
                <a:sym typeface="Ubuntu Light"/>
              </a:rPr>
              <a:t>AI &amp; Machine Learning (COMP 365)</a:t>
            </a:r>
            <a:endParaRPr b="0" i="0" sz="1400" u="none" cap="none" strike="noStrike">
              <a:solidFill>
                <a:srgbClr val="000000"/>
              </a:solidFill>
              <a:latin typeface="Ubuntu Light"/>
              <a:ea typeface="Ubuntu Light"/>
              <a:cs typeface="Ubuntu Light"/>
              <a:sym typeface="Ubuntu Light"/>
            </a:endParaRPr>
          </a:p>
        </p:txBody>
      </p:sp>
      <p:pic>
        <p:nvPicPr>
          <p:cNvPr id="770" name="Google Shape;770;p11"/>
          <p:cNvPicPr preferRelativeResize="0"/>
          <p:nvPr/>
        </p:nvPicPr>
        <p:blipFill rotWithShape="1">
          <a:blip r:embed="rId5">
            <a:alphaModFix/>
          </a:blip>
          <a:srcRect b="0" l="0" r="0" t="0"/>
          <a:stretch/>
        </p:blipFill>
        <p:spPr>
          <a:xfrm>
            <a:off x="5917188" y="792275"/>
            <a:ext cx="2849013" cy="2130873"/>
          </a:xfrm>
          <a:prstGeom prst="rect">
            <a:avLst/>
          </a:prstGeom>
          <a:noFill/>
          <a:ln>
            <a:noFill/>
          </a:ln>
        </p:spPr>
      </p:pic>
      <p:sp>
        <p:nvSpPr>
          <p:cNvPr id="771" name="Google Shape;771;p11"/>
          <p:cNvSpPr txBox="1"/>
          <p:nvPr/>
        </p:nvSpPr>
        <p:spPr>
          <a:xfrm>
            <a:off x="6117888" y="2923150"/>
            <a:ext cx="302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Light"/>
                <a:ea typeface="Ubuntu Light"/>
                <a:cs typeface="Ubuntu Light"/>
                <a:sym typeface="Ubuntu Light"/>
              </a:rPr>
              <a:t>Internet Systems (COMP 322)</a:t>
            </a:r>
            <a:endParaRPr b="0" i="0" sz="1400" u="none" cap="none" strike="noStrike">
              <a:solidFill>
                <a:srgbClr val="000000"/>
              </a:solidFill>
              <a:latin typeface="Ubuntu Light"/>
              <a:ea typeface="Ubuntu Light"/>
              <a:cs typeface="Ubuntu Light"/>
              <a:sym typeface="Ubuntu Light"/>
            </a:endParaRPr>
          </a:p>
        </p:txBody>
      </p:sp>
      <p:pic>
        <p:nvPicPr>
          <p:cNvPr id="772" name="Google Shape;772;p11"/>
          <p:cNvPicPr preferRelativeResize="0"/>
          <p:nvPr/>
        </p:nvPicPr>
        <p:blipFill rotWithShape="1">
          <a:blip r:embed="rId6">
            <a:alphaModFix/>
          </a:blip>
          <a:srcRect b="0" l="0" r="0" t="0"/>
          <a:stretch/>
        </p:blipFill>
        <p:spPr>
          <a:xfrm>
            <a:off x="680400" y="2923150"/>
            <a:ext cx="1974299" cy="1480724"/>
          </a:xfrm>
          <a:prstGeom prst="rect">
            <a:avLst/>
          </a:prstGeom>
          <a:noFill/>
          <a:ln>
            <a:noFill/>
          </a:ln>
        </p:spPr>
      </p:pic>
      <p:sp>
        <p:nvSpPr>
          <p:cNvPr id="773" name="Google Shape;773;p11"/>
          <p:cNvSpPr txBox="1"/>
          <p:nvPr/>
        </p:nvSpPr>
        <p:spPr>
          <a:xfrm>
            <a:off x="680388" y="4320975"/>
            <a:ext cx="302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Light"/>
                <a:ea typeface="Ubuntu Light"/>
                <a:cs typeface="Ubuntu Light"/>
                <a:sym typeface="Ubuntu Light"/>
              </a:rPr>
              <a:t>Computer Architecture (COMP 375)</a:t>
            </a:r>
            <a:endParaRPr b="0" i="0" sz="1400" u="none" cap="none" strike="noStrike">
              <a:solidFill>
                <a:srgbClr val="000000"/>
              </a:solidFill>
              <a:latin typeface="Ubuntu Light"/>
              <a:ea typeface="Ubuntu Light"/>
              <a:cs typeface="Ubuntu Light"/>
              <a:sym typeface="Ubuntu Light"/>
            </a:endParaRPr>
          </a:p>
        </p:txBody>
      </p:sp>
      <p:pic>
        <p:nvPicPr>
          <p:cNvPr id="774" name="Google Shape;774;p11"/>
          <p:cNvPicPr preferRelativeResize="0"/>
          <p:nvPr/>
        </p:nvPicPr>
        <p:blipFill rotWithShape="1">
          <a:blip r:embed="rId7">
            <a:alphaModFix/>
          </a:blip>
          <a:srcRect b="0" l="0" r="0" t="0"/>
          <a:stretch/>
        </p:blipFill>
        <p:spPr>
          <a:xfrm>
            <a:off x="6299588" y="3221700"/>
            <a:ext cx="1891225" cy="1891225"/>
          </a:xfrm>
          <a:prstGeom prst="rect">
            <a:avLst/>
          </a:prstGeom>
          <a:noFill/>
          <a:ln>
            <a:noFill/>
          </a:ln>
        </p:spPr>
      </p:pic>
      <p:sp>
        <p:nvSpPr>
          <p:cNvPr id="775" name="Google Shape;775;p11"/>
          <p:cNvSpPr txBox="1"/>
          <p:nvPr/>
        </p:nvSpPr>
        <p:spPr>
          <a:xfrm>
            <a:off x="4572002" y="3788275"/>
            <a:ext cx="1810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Ubuntu Light"/>
                <a:ea typeface="Ubuntu Light"/>
                <a:cs typeface="Ubuntu Light"/>
                <a:sym typeface="Ubuntu Light"/>
              </a:rPr>
              <a:t>Applied Network Security (COMP 420)</a:t>
            </a:r>
            <a:endParaRPr b="0" i="0" sz="1400" u="none" cap="none" strike="noStrike">
              <a:solidFill>
                <a:srgbClr val="000000"/>
              </a:solidFill>
              <a:latin typeface="Ubuntu Light"/>
              <a:ea typeface="Ubuntu Light"/>
              <a:cs typeface="Ubuntu Light"/>
              <a:sym typeface="Ubuntu Light"/>
            </a:endParaRPr>
          </a:p>
        </p:txBody>
      </p:sp>
      <p:sp>
        <p:nvSpPr>
          <p:cNvPr id="776" name="Google Shape;776;p11"/>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800"/>
              <a:t>Algorithms are Fundamental</a:t>
            </a:r>
            <a:endParaRPr sz="2800">
              <a:solidFill>
                <a:srgbClr val="4343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14514f0e34a_0_24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782" name="Google Shape;782;g14514f0e34a_0_248"/>
          <p:cNvPicPr preferRelativeResize="0"/>
          <p:nvPr/>
        </p:nvPicPr>
        <p:blipFill rotWithShape="1">
          <a:blip r:embed="rId3">
            <a:alphaModFix/>
          </a:blip>
          <a:srcRect b="179" l="0" r="0" t="169"/>
          <a:stretch/>
        </p:blipFill>
        <p:spPr>
          <a:xfrm>
            <a:off x="578475" y="792275"/>
            <a:ext cx="2458601" cy="1779476"/>
          </a:xfrm>
          <a:prstGeom prst="rect">
            <a:avLst/>
          </a:prstGeom>
          <a:noFill/>
          <a:ln>
            <a:noFill/>
          </a:ln>
        </p:spPr>
      </p:pic>
      <p:sp>
        <p:nvSpPr>
          <p:cNvPr id="783" name="Google Shape;783;g14514f0e34a_0_248"/>
          <p:cNvSpPr txBox="1"/>
          <p:nvPr/>
        </p:nvSpPr>
        <p:spPr>
          <a:xfrm>
            <a:off x="578475" y="2512700"/>
            <a:ext cx="302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latin typeface="Ubuntu Light"/>
                <a:ea typeface="Ubuntu Light"/>
                <a:cs typeface="Ubuntu Light"/>
                <a:sym typeface="Ubuntu Light"/>
              </a:rPr>
              <a:t>Social Media</a:t>
            </a:r>
            <a:endParaRPr b="0" i="0" sz="1400" u="none" cap="none" strike="noStrike">
              <a:solidFill>
                <a:srgbClr val="000000"/>
              </a:solidFill>
              <a:latin typeface="Ubuntu Light"/>
              <a:ea typeface="Ubuntu Light"/>
              <a:cs typeface="Ubuntu Light"/>
              <a:sym typeface="Ubuntu Light"/>
            </a:endParaRPr>
          </a:p>
        </p:txBody>
      </p:sp>
      <p:pic>
        <p:nvPicPr>
          <p:cNvPr id="784" name="Google Shape;784;g14514f0e34a_0_248"/>
          <p:cNvPicPr preferRelativeResize="0"/>
          <p:nvPr/>
        </p:nvPicPr>
        <p:blipFill rotWithShape="1">
          <a:blip r:embed="rId4">
            <a:alphaModFix/>
          </a:blip>
          <a:srcRect b="0" l="0" r="0" t="0"/>
          <a:stretch/>
        </p:blipFill>
        <p:spPr>
          <a:xfrm>
            <a:off x="3352750" y="1081550"/>
            <a:ext cx="2248776" cy="2248776"/>
          </a:xfrm>
          <a:prstGeom prst="rect">
            <a:avLst/>
          </a:prstGeom>
          <a:noFill/>
          <a:ln>
            <a:noFill/>
          </a:ln>
        </p:spPr>
      </p:pic>
      <p:sp>
        <p:nvSpPr>
          <p:cNvPr id="785" name="Google Shape;785;g14514f0e34a_0_248"/>
          <p:cNvSpPr txBox="1"/>
          <p:nvPr/>
        </p:nvSpPr>
        <p:spPr>
          <a:xfrm>
            <a:off x="2964088" y="3134850"/>
            <a:ext cx="302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
                <a:latin typeface="Ubuntu Light"/>
                <a:ea typeface="Ubuntu Light"/>
                <a:cs typeface="Ubuntu Light"/>
                <a:sym typeface="Ubuntu Light"/>
              </a:rPr>
              <a:t>e-Commerce</a:t>
            </a:r>
            <a:endParaRPr b="0" i="0" sz="1400" u="none" cap="none" strike="noStrike">
              <a:solidFill>
                <a:srgbClr val="000000"/>
              </a:solidFill>
              <a:latin typeface="Ubuntu Light"/>
              <a:ea typeface="Ubuntu Light"/>
              <a:cs typeface="Ubuntu Light"/>
              <a:sym typeface="Ubuntu Light"/>
            </a:endParaRPr>
          </a:p>
        </p:txBody>
      </p:sp>
      <p:pic>
        <p:nvPicPr>
          <p:cNvPr id="786" name="Google Shape;786;g14514f0e34a_0_248"/>
          <p:cNvPicPr preferRelativeResize="0"/>
          <p:nvPr/>
        </p:nvPicPr>
        <p:blipFill rotWithShape="1">
          <a:blip r:embed="rId5">
            <a:alphaModFix/>
          </a:blip>
          <a:srcRect b="0" l="11738" r="11738" t="0"/>
          <a:stretch/>
        </p:blipFill>
        <p:spPr>
          <a:xfrm>
            <a:off x="5917188" y="868475"/>
            <a:ext cx="2849011" cy="2130873"/>
          </a:xfrm>
          <a:prstGeom prst="rect">
            <a:avLst/>
          </a:prstGeom>
          <a:noFill/>
          <a:ln>
            <a:noFill/>
          </a:ln>
        </p:spPr>
      </p:pic>
      <p:sp>
        <p:nvSpPr>
          <p:cNvPr id="787" name="Google Shape;787;g14514f0e34a_0_248"/>
          <p:cNvSpPr txBox="1"/>
          <p:nvPr/>
        </p:nvSpPr>
        <p:spPr>
          <a:xfrm>
            <a:off x="6117888" y="2923150"/>
            <a:ext cx="302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latin typeface="Ubuntu Light"/>
                <a:ea typeface="Ubuntu Light"/>
                <a:cs typeface="Ubuntu Light"/>
                <a:sym typeface="Ubuntu Light"/>
              </a:rPr>
              <a:t>Autonomous Driving</a:t>
            </a:r>
            <a:endParaRPr b="0" i="0" sz="1400" u="none" cap="none" strike="noStrike">
              <a:solidFill>
                <a:srgbClr val="000000"/>
              </a:solidFill>
              <a:latin typeface="Ubuntu Light"/>
              <a:ea typeface="Ubuntu Light"/>
              <a:cs typeface="Ubuntu Light"/>
              <a:sym typeface="Ubuntu Light"/>
            </a:endParaRPr>
          </a:p>
        </p:txBody>
      </p:sp>
      <p:pic>
        <p:nvPicPr>
          <p:cNvPr id="788" name="Google Shape;788;g14514f0e34a_0_248"/>
          <p:cNvPicPr preferRelativeResize="0"/>
          <p:nvPr/>
        </p:nvPicPr>
        <p:blipFill rotWithShape="1">
          <a:blip r:embed="rId6">
            <a:alphaModFix/>
          </a:blip>
          <a:srcRect b="0" l="13486" r="13493" t="0"/>
          <a:stretch/>
        </p:blipFill>
        <p:spPr>
          <a:xfrm>
            <a:off x="680400" y="2923150"/>
            <a:ext cx="1974298" cy="1480724"/>
          </a:xfrm>
          <a:prstGeom prst="rect">
            <a:avLst/>
          </a:prstGeom>
          <a:noFill/>
          <a:ln>
            <a:noFill/>
          </a:ln>
        </p:spPr>
      </p:pic>
      <p:sp>
        <p:nvSpPr>
          <p:cNvPr id="789" name="Google Shape;789;g14514f0e34a_0_248"/>
          <p:cNvSpPr txBox="1"/>
          <p:nvPr/>
        </p:nvSpPr>
        <p:spPr>
          <a:xfrm>
            <a:off x="680388" y="4320975"/>
            <a:ext cx="302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
                <a:latin typeface="Ubuntu Light"/>
                <a:ea typeface="Ubuntu Light"/>
                <a:cs typeface="Ubuntu Light"/>
                <a:sym typeface="Ubuntu Light"/>
              </a:rPr>
              <a:t>Finance/equity trade</a:t>
            </a:r>
            <a:endParaRPr b="0" i="0" sz="1400" u="none" cap="none" strike="noStrike">
              <a:solidFill>
                <a:srgbClr val="000000"/>
              </a:solidFill>
              <a:latin typeface="Ubuntu Light"/>
              <a:ea typeface="Ubuntu Light"/>
              <a:cs typeface="Ubuntu Light"/>
              <a:sym typeface="Ubuntu Light"/>
            </a:endParaRPr>
          </a:p>
        </p:txBody>
      </p:sp>
      <p:pic>
        <p:nvPicPr>
          <p:cNvPr id="790" name="Google Shape;790;g14514f0e34a_0_248"/>
          <p:cNvPicPr preferRelativeResize="0"/>
          <p:nvPr/>
        </p:nvPicPr>
        <p:blipFill rotWithShape="1">
          <a:blip r:embed="rId7">
            <a:alphaModFix/>
          </a:blip>
          <a:srcRect b="0" l="14679" r="14679" t="0"/>
          <a:stretch/>
        </p:blipFill>
        <p:spPr>
          <a:xfrm>
            <a:off x="6299600" y="3381675"/>
            <a:ext cx="1891225" cy="1675150"/>
          </a:xfrm>
          <a:prstGeom prst="rect">
            <a:avLst/>
          </a:prstGeom>
          <a:noFill/>
          <a:ln>
            <a:noFill/>
          </a:ln>
        </p:spPr>
      </p:pic>
      <p:sp>
        <p:nvSpPr>
          <p:cNvPr id="791" name="Google Shape;791;g14514f0e34a_0_248"/>
          <p:cNvSpPr txBox="1"/>
          <p:nvPr/>
        </p:nvSpPr>
        <p:spPr>
          <a:xfrm>
            <a:off x="4216249" y="3788275"/>
            <a:ext cx="2013900" cy="923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lang="en">
                <a:latin typeface="Ubuntu Light"/>
                <a:ea typeface="Ubuntu Light"/>
                <a:cs typeface="Ubuntu Light"/>
                <a:sym typeface="Ubuntu Light"/>
              </a:rPr>
              <a:t>Google search, internet browsing,</a:t>
            </a:r>
            <a:endParaRPr>
              <a:latin typeface="Ubuntu Light"/>
              <a:ea typeface="Ubuntu Light"/>
              <a:cs typeface="Ubuntu Light"/>
              <a:sym typeface="Ubuntu Light"/>
            </a:endParaRPr>
          </a:p>
          <a:p>
            <a:pPr indent="0" lvl="0" marL="0" marR="0" rtl="0" algn="r">
              <a:lnSpc>
                <a:spcPct val="100000"/>
              </a:lnSpc>
              <a:spcBef>
                <a:spcPts val="0"/>
              </a:spcBef>
              <a:spcAft>
                <a:spcPts val="0"/>
              </a:spcAft>
              <a:buClr>
                <a:srgbClr val="000000"/>
              </a:buClr>
              <a:buSzPts val="1400"/>
              <a:buFont typeface="Arial"/>
              <a:buNone/>
            </a:pPr>
            <a:r>
              <a:rPr i="1" lang="en" sz="1000">
                <a:latin typeface="Ubuntu Light"/>
                <a:ea typeface="Ubuntu Light"/>
                <a:cs typeface="Ubuntu Light"/>
                <a:sym typeface="Ubuntu Light"/>
              </a:rPr>
              <a:t>Know the algo behind page indexing?</a:t>
            </a:r>
            <a:endParaRPr i="1" sz="1000">
              <a:latin typeface="Ubuntu Light"/>
              <a:ea typeface="Ubuntu Light"/>
              <a:cs typeface="Ubuntu Light"/>
              <a:sym typeface="Ubuntu Light"/>
            </a:endParaRPr>
          </a:p>
        </p:txBody>
      </p:sp>
      <p:sp>
        <p:nvSpPr>
          <p:cNvPr id="792" name="Google Shape;792;g14514f0e34a_0_248"/>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800"/>
              <a:t>Algorithms are Useful</a:t>
            </a:r>
            <a:endParaRPr sz="2800">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4"/>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800"/>
              <a:t>Algorithms are fun!</a:t>
            </a:r>
            <a:endParaRPr sz="2800">
              <a:solidFill>
                <a:srgbClr val="434343"/>
              </a:solidFill>
            </a:endParaRPr>
          </a:p>
        </p:txBody>
      </p:sp>
      <p:sp>
        <p:nvSpPr>
          <p:cNvPr id="798" name="Google Shape;798;p1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799" name="Google Shape;799;p14"/>
          <p:cNvSpPr txBox="1"/>
          <p:nvPr/>
        </p:nvSpPr>
        <p:spPr>
          <a:xfrm>
            <a:off x="775650" y="1278200"/>
            <a:ext cx="7177500" cy="17238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Ubuntu Light"/>
              <a:buChar char="-"/>
            </a:pPr>
            <a:r>
              <a:rPr b="0" i="0" lang="en" sz="2000" u="none" cap="none" strike="noStrike">
                <a:solidFill>
                  <a:srgbClr val="000000"/>
                </a:solidFill>
                <a:latin typeface="Ubuntu Light"/>
                <a:ea typeface="Ubuntu Light"/>
                <a:cs typeface="Ubuntu Light"/>
                <a:sym typeface="Ubuntu Light"/>
              </a:rPr>
              <a:t>More an </a:t>
            </a:r>
            <a:r>
              <a:rPr b="1" i="0" lang="en" sz="2000" u="none" cap="none" strike="noStrike">
                <a:solidFill>
                  <a:srgbClr val="000000"/>
                </a:solidFill>
                <a:latin typeface="Ubuntu"/>
                <a:ea typeface="Ubuntu"/>
                <a:cs typeface="Ubuntu"/>
                <a:sym typeface="Ubuntu"/>
              </a:rPr>
              <a:t>art</a:t>
            </a:r>
            <a:r>
              <a:rPr b="0" i="0" lang="en" sz="2000" u="none" cap="none" strike="noStrike">
                <a:solidFill>
                  <a:srgbClr val="000000"/>
                </a:solidFill>
                <a:latin typeface="Ubuntu Light"/>
                <a:ea typeface="Ubuntu Light"/>
                <a:cs typeface="Ubuntu Light"/>
                <a:sym typeface="Ubuntu Light"/>
              </a:rPr>
              <a:t> than </a:t>
            </a:r>
            <a:r>
              <a:rPr b="1" i="0" lang="en" sz="2000" u="none" cap="none" strike="noStrike">
                <a:solidFill>
                  <a:srgbClr val="000000"/>
                </a:solidFill>
                <a:latin typeface="Ubuntu"/>
                <a:ea typeface="Ubuntu"/>
                <a:cs typeface="Ubuntu"/>
                <a:sym typeface="Ubuntu"/>
              </a:rPr>
              <a:t>science</a:t>
            </a:r>
            <a:endParaRPr b="0" i="0" sz="2000" u="none" cap="none" strike="noStrike">
              <a:solidFill>
                <a:srgbClr val="000000"/>
              </a:solidFill>
              <a:latin typeface="Ubuntu Light"/>
              <a:ea typeface="Ubuntu Light"/>
              <a:cs typeface="Ubuntu Light"/>
              <a:sym typeface="Ubuntu Light"/>
            </a:endParaRPr>
          </a:p>
          <a:p>
            <a:pPr indent="-355600" lvl="0" marL="457200" marR="0" rtl="0" algn="l">
              <a:lnSpc>
                <a:spcPct val="100000"/>
              </a:lnSpc>
              <a:spcBef>
                <a:spcPts val="0"/>
              </a:spcBef>
              <a:spcAft>
                <a:spcPts val="0"/>
              </a:spcAft>
              <a:buClr>
                <a:srgbClr val="000000"/>
              </a:buClr>
              <a:buSzPts val="2000"/>
              <a:buFont typeface="Ubuntu Light"/>
              <a:buChar char="-"/>
            </a:pPr>
            <a:r>
              <a:rPr b="0" i="0" lang="en" sz="2000" u="none" cap="none" strike="noStrike">
                <a:solidFill>
                  <a:srgbClr val="000000"/>
                </a:solidFill>
                <a:latin typeface="Ubuntu Light"/>
                <a:ea typeface="Ubuntu Light"/>
                <a:cs typeface="Ubuntu Light"/>
                <a:sym typeface="Ubuntu Light"/>
              </a:rPr>
              <a:t>Requires a lot of </a:t>
            </a:r>
            <a:r>
              <a:rPr b="1" i="0" lang="en" sz="2000" u="none" cap="none" strike="noStrike">
                <a:solidFill>
                  <a:srgbClr val="000000"/>
                </a:solidFill>
                <a:latin typeface="Ubuntu"/>
                <a:ea typeface="Ubuntu"/>
                <a:cs typeface="Ubuntu"/>
                <a:sym typeface="Ubuntu"/>
              </a:rPr>
              <a:t>creativity</a:t>
            </a:r>
            <a:endParaRPr b="1" i="0" sz="2000" u="none" cap="none" strike="noStrike">
              <a:solidFill>
                <a:srgbClr val="000000"/>
              </a:solidFill>
              <a:latin typeface="Ubuntu"/>
              <a:ea typeface="Ubuntu"/>
              <a:cs typeface="Ubuntu"/>
              <a:sym typeface="Ubuntu"/>
            </a:endParaRPr>
          </a:p>
          <a:p>
            <a:pPr indent="-355600" lvl="0" marL="457200" marR="0" rtl="0" algn="l">
              <a:lnSpc>
                <a:spcPct val="100000"/>
              </a:lnSpc>
              <a:spcBef>
                <a:spcPts val="0"/>
              </a:spcBef>
              <a:spcAft>
                <a:spcPts val="0"/>
              </a:spcAft>
              <a:buClr>
                <a:srgbClr val="000000"/>
              </a:buClr>
              <a:buSzPts val="2000"/>
              <a:buFont typeface="Ubuntu"/>
              <a:buChar char="-"/>
            </a:pPr>
            <a:r>
              <a:rPr b="0" i="0" lang="en" sz="2000" u="none" cap="none" strike="noStrike">
                <a:solidFill>
                  <a:srgbClr val="000000"/>
                </a:solidFill>
                <a:latin typeface="Ubuntu Light"/>
                <a:ea typeface="Ubuntu Light"/>
                <a:cs typeface="Ubuntu Light"/>
                <a:sym typeface="Ubuntu Light"/>
              </a:rPr>
              <a:t>Many</a:t>
            </a:r>
            <a:r>
              <a:rPr b="1" i="0" lang="en" sz="2000" u="none" cap="none" strike="noStrike">
                <a:solidFill>
                  <a:srgbClr val="000000"/>
                </a:solidFill>
                <a:latin typeface="Ubuntu"/>
                <a:ea typeface="Ubuntu"/>
                <a:cs typeface="Ubuntu"/>
                <a:sym typeface="Ubuntu"/>
              </a:rPr>
              <a:t> surprises!</a:t>
            </a:r>
            <a:endParaRPr b="1" i="0" sz="2000" u="none" cap="none" strike="noStrike">
              <a:solidFill>
                <a:srgbClr val="000000"/>
              </a:solidFill>
              <a:latin typeface="Ubuntu"/>
              <a:ea typeface="Ubuntu"/>
              <a:cs typeface="Ubuntu"/>
              <a:sym typeface="Ubuntu"/>
            </a:endParaRPr>
          </a:p>
          <a:p>
            <a:pPr indent="-355600" lvl="0" marL="457200" marR="0" rtl="0" algn="l">
              <a:lnSpc>
                <a:spcPct val="100000"/>
              </a:lnSpc>
              <a:spcBef>
                <a:spcPts val="0"/>
              </a:spcBef>
              <a:spcAft>
                <a:spcPts val="0"/>
              </a:spcAft>
              <a:buClr>
                <a:srgbClr val="000000"/>
              </a:buClr>
              <a:buSzPts val="2000"/>
              <a:buFont typeface="Ubuntu Light"/>
              <a:buChar char="-"/>
            </a:pPr>
            <a:r>
              <a:rPr b="0" i="0" lang="en" sz="2000" u="none" cap="none" strike="noStrike">
                <a:solidFill>
                  <a:srgbClr val="000000"/>
                </a:solidFill>
                <a:latin typeface="Ubuntu Light"/>
                <a:ea typeface="Ubuntu Light"/>
                <a:cs typeface="Ubuntu Light"/>
                <a:sym typeface="Ubuntu Light"/>
              </a:rPr>
              <a:t>Still a </a:t>
            </a:r>
            <a:r>
              <a:rPr b="1" i="0" lang="en" sz="2000" u="none" cap="none" strike="noStrike">
                <a:solidFill>
                  <a:srgbClr val="000000"/>
                </a:solidFill>
                <a:latin typeface="Ubuntu"/>
                <a:ea typeface="Ubuntu"/>
                <a:cs typeface="Ubuntu"/>
                <a:sym typeface="Ubuntu"/>
              </a:rPr>
              <a:t>new</a:t>
            </a:r>
            <a:r>
              <a:rPr b="0" i="0" lang="en" sz="2000" u="none" cap="none" strike="noStrike">
                <a:solidFill>
                  <a:srgbClr val="000000"/>
                </a:solidFill>
                <a:latin typeface="Ubuntu Light"/>
                <a:ea typeface="Ubuntu Light"/>
                <a:cs typeface="Ubuntu Light"/>
                <a:sym typeface="Ubuntu Light"/>
              </a:rPr>
              <a:t> field!</a:t>
            </a:r>
            <a:endParaRPr b="0" i="0" sz="2000" u="none" cap="none" strike="noStrike">
              <a:solidFill>
                <a:srgbClr val="000000"/>
              </a:solidFill>
              <a:latin typeface="Ubuntu Light"/>
              <a:ea typeface="Ubuntu Light"/>
              <a:cs typeface="Ubuntu Light"/>
              <a:sym typeface="Ubuntu Light"/>
            </a:endParaRPr>
          </a:p>
          <a:p>
            <a:pPr indent="-355600" lvl="0" marL="457200" marR="0" rtl="0" algn="l">
              <a:lnSpc>
                <a:spcPct val="100000"/>
              </a:lnSpc>
              <a:spcBef>
                <a:spcPts val="0"/>
              </a:spcBef>
              <a:spcAft>
                <a:spcPts val="0"/>
              </a:spcAft>
              <a:buClr>
                <a:srgbClr val="000000"/>
              </a:buClr>
              <a:buSzPts val="2000"/>
              <a:buFont typeface="Ubuntu Light"/>
              <a:buChar char="-"/>
            </a:pPr>
            <a:r>
              <a:rPr b="0" i="0" lang="en" sz="2000" u="none" cap="none" strike="noStrike">
                <a:solidFill>
                  <a:srgbClr val="000000"/>
                </a:solidFill>
                <a:latin typeface="Ubuntu Light"/>
                <a:ea typeface="Ubuntu Light"/>
                <a:cs typeface="Ubuntu Light"/>
                <a:sym typeface="Ubuntu Light"/>
              </a:rPr>
              <a:t>Many exciting and new </a:t>
            </a:r>
            <a:r>
              <a:rPr b="1" i="0" lang="en" sz="2000" u="none" cap="none" strike="noStrike">
                <a:solidFill>
                  <a:srgbClr val="000000"/>
                </a:solidFill>
                <a:latin typeface="Ubuntu"/>
                <a:ea typeface="Ubuntu"/>
                <a:cs typeface="Ubuntu"/>
                <a:sym typeface="Ubuntu"/>
              </a:rPr>
              <a:t>research</a:t>
            </a:r>
            <a:r>
              <a:rPr b="0" i="0" lang="en" sz="2000" u="none" cap="none" strike="noStrike">
                <a:solidFill>
                  <a:srgbClr val="000000"/>
                </a:solidFill>
                <a:latin typeface="Ubuntu Light"/>
                <a:ea typeface="Ubuntu Light"/>
                <a:cs typeface="Ubuntu Light"/>
                <a:sym typeface="Ubuntu Light"/>
              </a:rPr>
              <a:t> and </a:t>
            </a:r>
            <a:r>
              <a:rPr b="1" i="0" lang="en" sz="2000" u="none" cap="none" strike="noStrike">
                <a:solidFill>
                  <a:srgbClr val="000000"/>
                </a:solidFill>
                <a:latin typeface="Ubuntu"/>
                <a:ea typeface="Ubuntu"/>
                <a:cs typeface="Ubuntu"/>
                <a:sym typeface="Ubuntu"/>
              </a:rPr>
              <a:t>applications!</a:t>
            </a:r>
            <a:endParaRPr b="1" i="0" sz="2000" u="none" cap="none" strike="noStrike">
              <a:solidFill>
                <a:srgbClr val="000000"/>
              </a:solidFill>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1435fb112b3_1_179"/>
          <p:cNvSpPr txBox="1"/>
          <p:nvPr>
            <p:ph idx="1" type="subTitle"/>
          </p:nvPr>
        </p:nvSpPr>
        <p:spPr>
          <a:xfrm>
            <a:off x="3015225" y="1404650"/>
            <a:ext cx="5721300" cy="309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3200"/>
          </a:p>
          <a:p>
            <a:pPr indent="-431800" lvl="0" marL="457200" rtl="0" algn="l">
              <a:lnSpc>
                <a:spcPct val="100000"/>
              </a:lnSpc>
              <a:spcBef>
                <a:spcPts val="0"/>
              </a:spcBef>
              <a:spcAft>
                <a:spcPts val="0"/>
              </a:spcAft>
              <a:buSzPts val="3200"/>
              <a:buChar char="●"/>
            </a:pPr>
            <a:r>
              <a:rPr lang="en" sz="3200"/>
              <a:t>Who are we?</a:t>
            </a:r>
            <a:endParaRPr sz="3200"/>
          </a:p>
          <a:p>
            <a:pPr indent="-431800" lvl="0" marL="457200" rtl="0" algn="l">
              <a:lnSpc>
                <a:spcPct val="100000"/>
              </a:lnSpc>
              <a:spcBef>
                <a:spcPts val="0"/>
              </a:spcBef>
              <a:spcAft>
                <a:spcPts val="0"/>
              </a:spcAft>
              <a:buSzPts val="3200"/>
              <a:buChar char="●"/>
            </a:pPr>
            <a:r>
              <a:rPr lang="en" sz="3200"/>
              <a:t>Why are we here?</a:t>
            </a:r>
            <a:endParaRPr sz="3200"/>
          </a:p>
          <a:p>
            <a:pPr indent="-431800" lvl="0" marL="457200" rtl="0" algn="l">
              <a:lnSpc>
                <a:spcPct val="100000"/>
              </a:lnSpc>
              <a:spcBef>
                <a:spcPts val="0"/>
              </a:spcBef>
              <a:spcAft>
                <a:spcPts val="0"/>
              </a:spcAft>
              <a:buSzPts val="3200"/>
              <a:buChar char="●"/>
            </a:pPr>
            <a:r>
              <a:rPr lang="en" sz="3200"/>
              <a:t>Where do we want to go?</a:t>
            </a:r>
            <a:endParaRPr sz="3200"/>
          </a:p>
          <a:p>
            <a:pPr indent="-457200" lvl="0" marL="457200" rtl="0" algn="l">
              <a:lnSpc>
                <a:spcPct val="100000"/>
              </a:lnSpc>
              <a:spcBef>
                <a:spcPts val="0"/>
              </a:spcBef>
              <a:spcAft>
                <a:spcPts val="0"/>
              </a:spcAft>
              <a:buSzPts val="3200"/>
              <a:buChar char="●"/>
            </a:pPr>
            <a:r>
              <a:rPr lang="en" sz="3200"/>
              <a:t>What’s going on?</a:t>
            </a:r>
            <a:endParaRPr sz="3200"/>
          </a:p>
          <a:p>
            <a:pPr indent="0" lvl="0" marL="0" rtl="0" algn="l">
              <a:lnSpc>
                <a:spcPct val="100000"/>
              </a:lnSpc>
              <a:spcBef>
                <a:spcPts val="0"/>
              </a:spcBef>
              <a:spcAft>
                <a:spcPts val="0"/>
              </a:spcAft>
              <a:buSzPts val="1400"/>
              <a:buNone/>
            </a:pPr>
            <a:r>
              <a:t/>
            </a:r>
            <a:endParaRPr sz="3200"/>
          </a:p>
        </p:txBody>
      </p:sp>
      <p:sp>
        <p:nvSpPr>
          <p:cNvPr id="805" name="Google Shape;805;g1435fb112b3_1_179"/>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t>Big Questions!</a:t>
            </a:r>
            <a:endParaRPr>
              <a:solidFill>
                <a:srgbClr val="434343"/>
              </a:solidFill>
            </a:endParaRPr>
          </a:p>
        </p:txBody>
      </p:sp>
      <p:sp>
        <p:nvSpPr>
          <p:cNvPr id="806" name="Google Shape;806;g1435fb112b3_1_179"/>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08/18/22 - Session </a:t>
            </a:r>
            <a:endParaRPr/>
          </a:p>
        </p:txBody>
      </p:sp>
      <p:pic>
        <p:nvPicPr>
          <p:cNvPr id="807" name="Google Shape;807;g1435fb112b3_1_179"/>
          <p:cNvPicPr preferRelativeResize="0"/>
          <p:nvPr/>
        </p:nvPicPr>
        <p:blipFill rotWithShape="1">
          <a:blip r:embed="rId3">
            <a:alphaModFix/>
          </a:blip>
          <a:srcRect b="0" l="0" r="0" t="0"/>
          <a:stretch/>
        </p:blipFill>
        <p:spPr>
          <a:xfrm>
            <a:off x="94150" y="1198800"/>
            <a:ext cx="2710425" cy="3560440"/>
          </a:xfrm>
          <a:prstGeom prst="rect">
            <a:avLst/>
          </a:prstGeom>
          <a:noFill/>
          <a:ln>
            <a:noFill/>
          </a:ln>
        </p:spPr>
      </p:pic>
      <p:pic>
        <p:nvPicPr>
          <p:cNvPr id="808" name="Google Shape;808;g1435fb112b3_1_179"/>
          <p:cNvPicPr preferRelativeResize="0"/>
          <p:nvPr/>
        </p:nvPicPr>
        <p:blipFill rotWithShape="1">
          <a:blip r:embed="rId4">
            <a:alphaModFix/>
          </a:blip>
          <a:srcRect b="0" l="0" r="0" t="0"/>
          <a:stretch/>
        </p:blipFill>
        <p:spPr>
          <a:xfrm rot="-883042">
            <a:off x="7212725" y="1718150"/>
            <a:ext cx="1352550" cy="1200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6"/>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The Purposes of this Course</a:t>
            </a:r>
            <a:endParaRPr>
              <a:solidFill>
                <a:srgbClr val="434343"/>
              </a:solidFill>
            </a:endParaRPr>
          </a:p>
        </p:txBody>
      </p:sp>
      <p:sp>
        <p:nvSpPr>
          <p:cNvPr id="814" name="Google Shape;814;p1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815" name="Google Shape;815;p16"/>
          <p:cNvSpPr txBox="1"/>
          <p:nvPr>
            <p:ph idx="1" type="body"/>
          </p:nvPr>
        </p:nvSpPr>
        <p:spPr>
          <a:xfrm>
            <a:off x="526600" y="1205175"/>
            <a:ext cx="7790400" cy="3396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dk2"/>
              </a:buClr>
              <a:buSzPts val="1800"/>
              <a:buFont typeface="Arial"/>
              <a:buChar char="-"/>
            </a:pPr>
            <a:r>
              <a:rPr lang="en" sz="1800">
                <a:solidFill>
                  <a:schemeClr val="dk2"/>
                </a:solidFill>
                <a:latin typeface="Arial"/>
                <a:ea typeface="Arial"/>
                <a:cs typeface="Arial"/>
                <a:sym typeface="Arial"/>
              </a:rPr>
              <a:t>This course is meant to meet you where you are, challenge you, and uplevel your engineering skills.</a:t>
            </a:r>
            <a:endParaRPr sz="1800">
              <a:solidFill>
                <a:schemeClr val="dk2"/>
              </a:solidFill>
              <a:latin typeface="Arial"/>
              <a:ea typeface="Arial"/>
              <a:cs typeface="Arial"/>
              <a:sym typeface="Arial"/>
            </a:endParaRPr>
          </a:p>
          <a:p>
            <a:pPr indent="0" lvl="0" marL="457200" rtl="0" algn="l">
              <a:lnSpc>
                <a:spcPct val="115000"/>
              </a:lnSpc>
              <a:spcBef>
                <a:spcPts val="600"/>
              </a:spcBef>
              <a:spcAft>
                <a:spcPts val="0"/>
              </a:spcAft>
              <a:buNone/>
            </a:pPr>
            <a:r>
              <a:t/>
            </a:r>
            <a:endParaRPr sz="1800">
              <a:solidFill>
                <a:schemeClr val="dk2"/>
              </a:solidFill>
              <a:latin typeface="Arial"/>
              <a:ea typeface="Arial"/>
              <a:cs typeface="Arial"/>
              <a:sym typeface="Arial"/>
            </a:endParaRPr>
          </a:p>
          <a:p>
            <a:pPr indent="-342900" lvl="0" marL="457200" rtl="0" algn="l">
              <a:lnSpc>
                <a:spcPct val="115000"/>
              </a:lnSpc>
              <a:spcBef>
                <a:spcPts val="600"/>
              </a:spcBef>
              <a:spcAft>
                <a:spcPts val="0"/>
              </a:spcAft>
              <a:buClr>
                <a:schemeClr val="dk2"/>
              </a:buClr>
              <a:buSzPts val="1800"/>
              <a:buFont typeface="Arial"/>
              <a:buChar char="-"/>
            </a:pPr>
            <a:r>
              <a:rPr lang="en" sz="1800">
                <a:solidFill>
                  <a:schemeClr val="dk2"/>
                </a:solidFill>
                <a:latin typeface="Arial"/>
                <a:ea typeface="Arial"/>
                <a:cs typeface="Arial"/>
                <a:sym typeface="Arial"/>
              </a:rPr>
              <a:t>This course is meant to teach you </a:t>
            </a:r>
            <a:r>
              <a:rPr b="1" lang="en" sz="1800">
                <a:solidFill>
                  <a:schemeClr val="dk2"/>
                </a:solidFill>
                <a:latin typeface="Arial"/>
                <a:ea typeface="Arial"/>
                <a:cs typeface="Arial"/>
                <a:sym typeface="Arial"/>
              </a:rPr>
              <a:t>teach you how to reason about algorithms, how much time and space they consume, how to solve problems with algorithms</a:t>
            </a:r>
            <a:r>
              <a:rPr lang="en" sz="1800">
                <a:solidFill>
                  <a:schemeClr val="dk2"/>
                </a:solidFill>
                <a:latin typeface="Arial"/>
                <a:ea typeface="Arial"/>
                <a:cs typeface="Arial"/>
                <a:sym typeface="Arial"/>
              </a:rPr>
              <a:t>.</a:t>
            </a:r>
            <a:endParaRPr sz="1800">
              <a:solidFill>
                <a:schemeClr val="dk2"/>
              </a:solidFill>
              <a:latin typeface="Arial"/>
              <a:ea typeface="Arial"/>
              <a:cs typeface="Arial"/>
              <a:sym typeface="Arial"/>
            </a:endParaRPr>
          </a:p>
          <a:p>
            <a:pPr indent="0" lvl="0" marL="457200" rtl="0" algn="l">
              <a:lnSpc>
                <a:spcPct val="115000"/>
              </a:lnSpc>
              <a:spcBef>
                <a:spcPts val="600"/>
              </a:spcBef>
              <a:spcAft>
                <a:spcPts val="0"/>
              </a:spcAft>
              <a:buNone/>
            </a:pPr>
            <a:r>
              <a:t/>
            </a:r>
            <a:endParaRPr sz="1800">
              <a:solidFill>
                <a:schemeClr val="dk2"/>
              </a:solidFill>
              <a:latin typeface="Arial"/>
              <a:ea typeface="Arial"/>
              <a:cs typeface="Arial"/>
              <a:sym typeface="Arial"/>
            </a:endParaRPr>
          </a:p>
          <a:p>
            <a:pPr indent="-342900" lvl="0" marL="457200" rtl="0" algn="l">
              <a:lnSpc>
                <a:spcPct val="115000"/>
              </a:lnSpc>
              <a:spcBef>
                <a:spcPts val="600"/>
              </a:spcBef>
              <a:spcAft>
                <a:spcPts val="0"/>
              </a:spcAft>
              <a:buClr>
                <a:schemeClr val="dk2"/>
              </a:buClr>
              <a:buSzPts val="1800"/>
              <a:buFont typeface="Arial"/>
              <a:buChar char="-"/>
            </a:pPr>
            <a:r>
              <a:rPr lang="en" sz="1800">
                <a:solidFill>
                  <a:schemeClr val="dk2"/>
                </a:solidFill>
                <a:latin typeface="Arial"/>
                <a:ea typeface="Arial"/>
                <a:cs typeface="Arial"/>
                <a:sym typeface="Arial"/>
              </a:rPr>
              <a:t>This course is meant to prepare you to navigate </a:t>
            </a:r>
            <a:r>
              <a:rPr lang="en" sz="1800">
                <a:solidFill>
                  <a:schemeClr val="dk2"/>
                </a:solidFill>
                <a:latin typeface="Arial"/>
                <a:ea typeface="Arial"/>
                <a:cs typeface="Arial"/>
                <a:sym typeface="Arial"/>
              </a:rPr>
              <a:t>applying</a:t>
            </a:r>
            <a:r>
              <a:rPr lang="en" sz="1800">
                <a:solidFill>
                  <a:schemeClr val="dk2"/>
                </a:solidFill>
                <a:latin typeface="Arial"/>
                <a:ea typeface="Arial"/>
                <a:cs typeface="Arial"/>
                <a:sym typeface="Arial"/>
              </a:rPr>
              <a:t> </a:t>
            </a:r>
            <a:r>
              <a:rPr lang="en" sz="1800">
                <a:solidFill>
                  <a:schemeClr val="dk2"/>
                </a:solidFill>
                <a:latin typeface="Arial"/>
                <a:ea typeface="Arial"/>
                <a:cs typeface="Arial"/>
                <a:sym typeface="Arial"/>
              </a:rPr>
              <a:t>to </a:t>
            </a:r>
            <a:r>
              <a:rPr lang="en" sz="1800">
                <a:solidFill>
                  <a:schemeClr val="dk2"/>
                </a:solidFill>
                <a:latin typeface="Arial"/>
                <a:ea typeface="Arial"/>
                <a:cs typeface="Arial"/>
                <a:sym typeface="Arial"/>
              </a:rPr>
              <a:t>internships/jobs and what ensues thereafter.</a:t>
            </a:r>
            <a:endParaRPr sz="1800">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1435fb112b3_1_118"/>
          <p:cNvSpPr txBox="1"/>
          <p:nvPr>
            <p:ph type="title"/>
          </p:nvPr>
        </p:nvSpPr>
        <p:spPr>
          <a:xfrm>
            <a:off x="0" y="638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Course Map!</a:t>
            </a:r>
            <a:endParaRPr/>
          </a:p>
        </p:txBody>
      </p:sp>
      <p:sp>
        <p:nvSpPr>
          <p:cNvPr id="821" name="Google Shape;821;g1435fb112b3_1_118"/>
          <p:cNvSpPr/>
          <p:nvPr/>
        </p:nvSpPr>
        <p:spPr>
          <a:xfrm>
            <a:off x="601850" y="1028863"/>
            <a:ext cx="1663500" cy="8223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Building Blocks of Algorithms</a:t>
            </a:r>
            <a:endParaRPr b="1"/>
          </a:p>
        </p:txBody>
      </p:sp>
      <p:sp>
        <p:nvSpPr>
          <p:cNvPr id="822" name="Google Shape;822;g1435fb112b3_1_118"/>
          <p:cNvSpPr/>
          <p:nvPr/>
        </p:nvSpPr>
        <p:spPr>
          <a:xfrm>
            <a:off x="1739550" y="2227450"/>
            <a:ext cx="1663500" cy="8223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Sorting Algorithms</a:t>
            </a:r>
            <a:endParaRPr b="1"/>
          </a:p>
        </p:txBody>
      </p:sp>
      <p:sp>
        <p:nvSpPr>
          <p:cNvPr id="823" name="Google Shape;823;g1435fb112b3_1_118"/>
          <p:cNvSpPr/>
          <p:nvPr/>
        </p:nvSpPr>
        <p:spPr>
          <a:xfrm>
            <a:off x="3902775" y="1481700"/>
            <a:ext cx="1663500" cy="82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Trees of all kinds</a:t>
            </a:r>
            <a:endParaRPr b="1"/>
          </a:p>
        </p:txBody>
      </p:sp>
      <p:sp>
        <p:nvSpPr>
          <p:cNvPr id="824" name="Google Shape;824;g1435fb112b3_1_118"/>
          <p:cNvSpPr/>
          <p:nvPr/>
        </p:nvSpPr>
        <p:spPr>
          <a:xfrm>
            <a:off x="5304925" y="2494888"/>
            <a:ext cx="1663500" cy="822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Graphs + Graph Algorithms</a:t>
            </a:r>
            <a:endParaRPr b="1"/>
          </a:p>
        </p:txBody>
      </p:sp>
      <p:sp>
        <p:nvSpPr>
          <p:cNvPr id="825" name="Google Shape;825;g1435fb112b3_1_118"/>
          <p:cNvSpPr/>
          <p:nvPr/>
        </p:nvSpPr>
        <p:spPr>
          <a:xfrm>
            <a:off x="6871725" y="3488950"/>
            <a:ext cx="1663500" cy="822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Advanced Algorithms</a:t>
            </a:r>
            <a:endParaRPr b="1"/>
          </a:p>
        </p:txBody>
      </p:sp>
      <p:cxnSp>
        <p:nvCxnSpPr>
          <p:cNvPr id="826" name="Google Shape;826;g1435fb112b3_1_118"/>
          <p:cNvCxnSpPr>
            <a:stCxn id="821" idx="2"/>
            <a:endCxn id="822" idx="0"/>
          </p:cNvCxnSpPr>
          <p:nvPr/>
        </p:nvCxnSpPr>
        <p:spPr>
          <a:xfrm flipH="1" rot="-5400000">
            <a:off x="1814300" y="1470463"/>
            <a:ext cx="376200" cy="1137600"/>
          </a:xfrm>
          <a:prstGeom prst="curvedConnector3">
            <a:avLst>
              <a:gd fmla="val 50012" name="adj1"/>
            </a:avLst>
          </a:prstGeom>
          <a:noFill/>
          <a:ln cap="flat" cmpd="sng" w="28575">
            <a:solidFill>
              <a:schemeClr val="dk2"/>
            </a:solidFill>
            <a:prstDash val="solid"/>
            <a:round/>
            <a:headEnd len="med" w="med" type="none"/>
            <a:tailEnd len="med" w="med" type="stealth"/>
          </a:ln>
        </p:spPr>
      </p:cxnSp>
      <p:cxnSp>
        <p:nvCxnSpPr>
          <p:cNvPr id="827" name="Google Shape;827;g1435fb112b3_1_118"/>
          <p:cNvCxnSpPr>
            <a:stCxn id="822" idx="2"/>
            <a:endCxn id="823" idx="1"/>
          </p:cNvCxnSpPr>
          <p:nvPr/>
        </p:nvCxnSpPr>
        <p:spPr>
          <a:xfrm rot="-5400000">
            <a:off x="2658600" y="1805650"/>
            <a:ext cx="1156800" cy="1331400"/>
          </a:xfrm>
          <a:prstGeom prst="curvedConnector4">
            <a:avLst>
              <a:gd fmla="val -20585" name="adj1"/>
              <a:gd fmla="val 81239" name="adj2"/>
            </a:avLst>
          </a:prstGeom>
          <a:noFill/>
          <a:ln cap="flat" cmpd="sng" w="28575">
            <a:solidFill>
              <a:schemeClr val="dk2"/>
            </a:solidFill>
            <a:prstDash val="solid"/>
            <a:round/>
            <a:headEnd len="med" w="med" type="none"/>
            <a:tailEnd len="med" w="med" type="stealth"/>
          </a:ln>
        </p:spPr>
      </p:cxnSp>
      <p:cxnSp>
        <p:nvCxnSpPr>
          <p:cNvPr id="828" name="Google Shape;828;g1435fb112b3_1_118"/>
          <p:cNvCxnSpPr>
            <a:stCxn id="823" idx="3"/>
            <a:endCxn id="824" idx="0"/>
          </p:cNvCxnSpPr>
          <p:nvPr/>
        </p:nvCxnSpPr>
        <p:spPr>
          <a:xfrm>
            <a:off x="5566275" y="1892850"/>
            <a:ext cx="570300" cy="602100"/>
          </a:xfrm>
          <a:prstGeom prst="curvedConnector2">
            <a:avLst/>
          </a:prstGeom>
          <a:noFill/>
          <a:ln cap="flat" cmpd="sng" w="28575">
            <a:solidFill>
              <a:schemeClr val="dk2"/>
            </a:solidFill>
            <a:prstDash val="solid"/>
            <a:round/>
            <a:headEnd len="med" w="med" type="none"/>
            <a:tailEnd len="med" w="med" type="stealth"/>
          </a:ln>
        </p:spPr>
      </p:cxnSp>
      <p:cxnSp>
        <p:nvCxnSpPr>
          <p:cNvPr id="829" name="Google Shape;829;g1435fb112b3_1_118"/>
          <p:cNvCxnSpPr>
            <a:stCxn id="824" idx="2"/>
            <a:endCxn id="825" idx="1"/>
          </p:cNvCxnSpPr>
          <p:nvPr/>
        </p:nvCxnSpPr>
        <p:spPr>
          <a:xfrm flipH="1" rot="-5400000">
            <a:off x="6212725" y="3241138"/>
            <a:ext cx="582900" cy="735000"/>
          </a:xfrm>
          <a:prstGeom prst="curvedConnector2">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143e6164ee9_1_10"/>
          <p:cNvSpPr txBox="1"/>
          <p:nvPr>
            <p:ph type="title"/>
          </p:nvPr>
        </p:nvSpPr>
        <p:spPr>
          <a:xfrm>
            <a:off x="0" y="638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Course Map!</a:t>
            </a:r>
            <a:endParaRPr/>
          </a:p>
        </p:txBody>
      </p:sp>
      <p:sp>
        <p:nvSpPr>
          <p:cNvPr id="835" name="Google Shape;835;g143e6164ee9_1_10"/>
          <p:cNvSpPr/>
          <p:nvPr/>
        </p:nvSpPr>
        <p:spPr>
          <a:xfrm>
            <a:off x="601850" y="1028863"/>
            <a:ext cx="1663500" cy="8223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Building Blocks of Algorithms</a:t>
            </a:r>
            <a:endParaRPr b="1"/>
          </a:p>
        </p:txBody>
      </p:sp>
      <p:sp>
        <p:nvSpPr>
          <p:cNvPr id="836" name="Google Shape;836;g143e6164ee9_1_10"/>
          <p:cNvSpPr txBox="1"/>
          <p:nvPr>
            <p:ph idx="1" type="body"/>
          </p:nvPr>
        </p:nvSpPr>
        <p:spPr>
          <a:xfrm>
            <a:off x="286375" y="1902425"/>
            <a:ext cx="2572200" cy="2026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600"/>
              </a:spcBef>
              <a:spcAft>
                <a:spcPts val="0"/>
              </a:spcAft>
              <a:buClr>
                <a:schemeClr val="dk2"/>
              </a:buClr>
              <a:buSzPts val="1300"/>
              <a:buFont typeface="Arial"/>
              <a:buChar char="-"/>
            </a:pPr>
            <a:r>
              <a:rPr lang="en" sz="1300">
                <a:solidFill>
                  <a:schemeClr val="dk2"/>
                </a:solidFill>
                <a:latin typeface="Arial"/>
                <a:ea typeface="Arial"/>
                <a:cs typeface="Arial"/>
                <a:sym typeface="Arial"/>
              </a:rPr>
              <a:t>Recursion</a:t>
            </a:r>
            <a:endParaRPr sz="1300">
              <a:solidFill>
                <a:schemeClr val="dk2"/>
              </a:solidFill>
              <a:latin typeface="Arial"/>
              <a:ea typeface="Arial"/>
              <a:cs typeface="Arial"/>
              <a:sym typeface="Arial"/>
            </a:endParaRPr>
          </a:p>
          <a:p>
            <a:pPr indent="-311150" lvl="0" marL="457200" rtl="0" algn="l">
              <a:lnSpc>
                <a:spcPct val="115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Big-O (time/space complexity)</a:t>
            </a:r>
            <a:endParaRPr sz="1300">
              <a:solidFill>
                <a:schemeClr val="dk2"/>
              </a:solidFill>
              <a:latin typeface="Arial"/>
              <a:ea typeface="Arial"/>
              <a:cs typeface="Arial"/>
              <a:sym typeface="Arial"/>
            </a:endParaRPr>
          </a:p>
          <a:p>
            <a:pPr indent="-311150" lvl="0" marL="457200" rtl="0" algn="l">
              <a:lnSpc>
                <a:spcPct val="115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Data structures (stacks, queues, maps, sets, etc.)</a:t>
            </a:r>
            <a:endParaRPr sz="1300">
              <a:solidFill>
                <a:schemeClr val="dk2"/>
              </a:solidFill>
              <a:latin typeface="Arial"/>
              <a:ea typeface="Arial"/>
              <a:cs typeface="Arial"/>
              <a:sym typeface="Arial"/>
            </a:endParaRPr>
          </a:p>
          <a:p>
            <a:pPr indent="-311150" lvl="0" marL="457200" rtl="0" algn="l">
              <a:lnSpc>
                <a:spcPct val="115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General problem solving methodology</a:t>
            </a:r>
            <a:endParaRPr sz="130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1435fb112b3_1_169"/>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t>Big Questions!</a:t>
            </a:r>
            <a:endParaRPr>
              <a:solidFill>
                <a:srgbClr val="434343"/>
              </a:solidFill>
            </a:endParaRPr>
          </a:p>
        </p:txBody>
      </p:sp>
      <p:sp>
        <p:nvSpPr>
          <p:cNvPr id="661" name="Google Shape;661;g1435fb112b3_1_169"/>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08/18/22 - Session </a:t>
            </a:r>
            <a:endParaRPr/>
          </a:p>
        </p:txBody>
      </p:sp>
      <p:pic>
        <p:nvPicPr>
          <p:cNvPr id="662" name="Google Shape;662;g1435fb112b3_1_169"/>
          <p:cNvPicPr preferRelativeResize="0"/>
          <p:nvPr/>
        </p:nvPicPr>
        <p:blipFill rotWithShape="1">
          <a:blip r:embed="rId3">
            <a:alphaModFix/>
          </a:blip>
          <a:srcRect b="0" l="0" r="0" t="0"/>
          <a:stretch/>
        </p:blipFill>
        <p:spPr>
          <a:xfrm>
            <a:off x="94150" y="1198800"/>
            <a:ext cx="2710425" cy="3560440"/>
          </a:xfrm>
          <a:prstGeom prst="rect">
            <a:avLst/>
          </a:prstGeom>
          <a:noFill/>
          <a:ln>
            <a:noFill/>
          </a:ln>
        </p:spPr>
      </p:pic>
      <p:sp>
        <p:nvSpPr>
          <p:cNvPr id="663" name="Google Shape;663;g1435fb112b3_1_169"/>
          <p:cNvSpPr txBox="1"/>
          <p:nvPr>
            <p:ph idx="1" type="subTitle"/>
          </p:nvPr>
        </p:nvSpPr>
        <p:spPr>
          <a:xfrm>
            <a:off x="3015225" y="1404650"/>
            <a:ext cx="5721300" cy="309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3200"/>
          </a:p>
          <a:p>
            <a:pPr indent="-431800" lvl="0" marL="457200" rtl="0" algn="l">
              <a:lnSpc>
                <a:spcPct val="100000"/>
              </a:lnSpc>
              <a:spcBef>
                <a:spcPts val="0"/>
              </a:spcBef>
              <a:spcAft>
                <a:spcPts val="0"/>
              </a:spcAft>
              <a:buSzPts val="3200"/>
              <a:buChar char="●"/>
            </a:pPr>
            <a:r>
              <a:rPr lang="en" sz="3200"/>
              <a:t>Who are we?</a:t>
            </a:r>
            <a:endParaRPr sz="3200"/>
          </a:p>
          <a:p>
            <a:pPr indent="-431800" lvl="0" marL="457200" rtl="0" algn="l">
              <a:lnSpc>
                <a:spcPct val="100000"/>
              </a:lnSpc>
              <a:spcBef>
                <a:spcPts val="0"/>
              </a:spcBef>
              <a:spcAft>
                <a:spcPts val="0"/>
              </a:spcAft>
              <a:buSzPts val="3200"/>
              <a:buChar char="●"/>
            </a:pPr>
            <a:r>
              <a:rPr lang="en" sz="3200"/>
              <a:t>Why are we here?</a:t>
            </a:r>
            <a:endParaRPr sz="3200"/>
          </a:p>
          <a:p>
            <a:pPr indent="-431800" lvl="0" marL="457200" rtl="0" algn="l">
              <a:lnSpc>
                <a:spcPct val="100000"/>
              </a:lnSpc>
              <a:spcBef>
                <a:spcPts val="0"/>
              </a:spcBef>
              <a:spcAft>
                <a:spcPts val="0"/>
              </a:spcAft>
              <a:buSzPts val="3200"/>
              <a:buChar char="●"/>
            </a:pPr>
            <a:r>
              <a:rPr lang="en" sz="3200"/>
              <a:t>Where do we want to go?</a:t>
            </a:r>
            <a:endParaRPr sz="3200"/>
          </a:p>
          <a:p>
            <a:pPr indent="-457200" lvl="0" marL="457200" rtl="0" algn="l">
              <a:lnSpc>
                <a:spcPct val="100000"/>
              </a:lnSpc>
              <a:spcBef>
                <a:spcPts val="0"/>
              </a:spcBef>
              <a:spcAft>
                <a:spcPts val="0"/>
              </a:spcAft>
              <a:buSzPts val="3200"/>
              <a:buChar char="●"/>
            </a:pPr>
            <a:r>
              <a:rPr lang="en" sz="3200"/>
              <a:t>What’s going on?</a:t>
            </a:r>
            <a:endParaRPr sz="3200"/>
          </a:p>
          <a:p>
            <a:pPr indent="0" lvl="0" marL="0" rtl="0" algn="l">
              <a:lnSpc>
                <a:spcPct val="100000"/>
              </a:lnSpc>
              <a:spcBef>
                <a:spcPts val="0"/>
              </a:spcBef>
              <a:spcAft>
                <a:spcPts val="0"/>
              </a:spcAft>
              <a:buSzPts val="1400"/>
              <a:buNone/>
            </a:pPr>
            <a:r>
              <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g143e6164ee9_1_25"/>
          <p:cNvSpPr txBox="1"/>
          <p:nvPr>
            <p:ph type="title"/>
          </p:nvPr>
        </p:nvSpPr>
        <p:spPr>
          <a:xfrm>
            <a:off x="0" y="638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Course Map!</a:t>
            </a:r>
            <a:endParaRPr/>
          </a:p>
        </p:txBody>
      </p:sp>
      <p:sp>
        <p:nvSpPr>
          <p:cNvPr id="842" name="Google Shape;842;g143e6164ee9_1_25"/>
          <p:cNvSpPr/>
          <p:nvPr/>
        </p:nvSpPr>
        <p:spPr>
          <a:xfrm>
            <a:off x="601850" y="1028863"/>
            <a:ext cx="1663500" cy="8223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Building Blocks of Algorithms</a:t>
            </a:r>
            <a:endParaRPr b="1"/>
          </a:p>
        </p:txBody>
      </p:sp>
      <p:sp>
        <p:nvSpPr>
          <p:cNvPr id="843" name="Google Shape;843;g143e6164ee9_1_25"/>
          <p:cNvSpPr/>
          <p:nvPr/>
        </p:nvSpPr>
        <p:spPr>
          <a:xfrm>
            <a:off x="1739550" y="2227450"/>
            <a:ext cx="1663500" cy="8223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Sorting Algorithms</a:t>
            </a:r>
            <a:endParaRPr b="1"/>
          </a:p>
        </p:txBody>
      </p:sp>
      <p:cxnSp>
        <p:nvCxnSpPr>
          <p:cNvPr id="844" name="Google Shape;844;g143e6164ee9_1_25"/>
          <p:cNvCxnSpPr>
            <a:stCxn id="842" idx="2"/>
            <a:endCxn id="843" idx="0"/>
          </p:cNvCxnSpPr>
          <p:nvPr/>
        </p:nvCxnSpPr>
        <p:spPr>
          <a:xfrm flipH="1" rot="-5400000">
            <a:off x="1814300" y="1470463"/>
            <a:ext cx="376200" cy="1137600"/>
          </a:xfrm>
          <a:prstGeom prst="curvedConnector3">
            <a:avLst>
              <a:gd fmla="val 50012" name="adj1"/>
            </a:avLst>
          </a:prstGeom>
          <a:noFill/>
          <a:ln cap="flat" cmpd="sng" w="28575">
            <a:solidFill>
              <a:schemeClr val="dk2"/>
            </a:solidFill>
            <a:prstDash val="solid"/>
            <a:round/>
            <a:headEnd len="med" w="med" type="none"/>
            <a:tailEnd len="med" w="med" type="stealth"/>
          </a:ln>
        </p:spPr>
      </p:cxnSp>
      <p:sp>
        <p:nvSpPr>
          <p:cNvPr id="845" name="Google Shape;845;g143e6164ee9_1_25"/>
          <p:cNvSpPr txBox="1"/>
          <p:nvPr>
            <p:ph idx="1" type="body"/>
          </p:nvPr>
        </p:nvSpPr>
        <p:spPr>
          <a:xfrm>
            <a:off x="2112300" y="3049825"/>
            <a:ext cx="2572200" cy="2026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600"/>
              </a:spcBef>
              <a:spcAft>
                <a:spcPts val="0"/>
              </a:spcAft>
              <a:buClr>
                <a:schemeClr val="dk2"/>
              </a:buClr>
              <a:buSzPts val="1300"/>
              <a:buFont typeface="Arial"/>
              <a:buChar char="-"/>
            </a:pPr>
            <a:r>
              <a:rPr lang="en" sz="1300">
                <a:solidFill>
                  <a:schemeClr val="dk2"/>
                </a:solidFill>
                <a:latin typeface="Arial"/>
                <a:ea typeface="Arial"/>
                <a:cs typeface="Arial"/>
                <a:sym typeface="Arial"/>
              </a:rPr>
              <a:t>How to arrange and “sort” data in data structures</a:t>
            </a:r>
            <a:endParaRPr sz="1300">
              <a:solidFill>
                <a:schemeClr val="dk2"/>
              </a:solidFill>
              <a:latin typeface="Arial"/>
              <a:ea typeface="Arial"/>
              <a:cs typeface="Arial"/>
              <a:sym typeface="Arial"/>
            </a:endParaRPr>
          </a:p>
          <a:p>
            <a:pPr indent="-311150" lvl="0" marL="457200" rtl="0" algn="l">
              <a:lnSpc>
                <a:spcPct val="115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Mergesort, InsertionSort, QuickSort</a:t>
            </a:r>
            <a:endParaRPr sz="1300">
              <a:solidFill>
                <a:schemeClr val="dk2"/>
              </a:solidFill>
              <a:latin typeface="Arial"/>
              <a:ea typeface="Arial"/>
              <a:cs typeface="Arial"/>
              <a:sym typeface="Arial"/>
            </a:endParaRPr>
          </a:p>
          <a:p>
            <a:pPr indent="-311150" lvl="0" marL="457200" rtl="0" algn="l">
              <a:lnSpc>
                <a:spcPct val="115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Master Theorem, linear sorting approaches </a:t>
            </a:r>
            <a:endParaRPr sz="130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g143e6164ee9_1_41"/>
          <p:cNvSpPr txBox="1"/>
          <p:nvPr>
            <p:ph type="title"/>
          </p:nvPr>
        </p:nvSpPr>
        <p:spPr>
          <a:xfrm>
            <a:off x="0" y="638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Course Map!</a:t>
            </a:r>
            <a:endParaRPr/>
          </a:p>
        </p:txBody>
      </p:sp>
      <p:sp>
        <p:nvSpPr>
          <p:cNvPr id="851" name="Google Shape;851;g143e6164ee9_1_41"/>
          <p:cNvSpPr/>
          <p:nvPr/>
        </p:nvSpPr>
        <p:spPr>
          <a:xfrm>
            <a:off x="601850" y="1028863"/>
            <a:ext cx="1663500" cy="8223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Building Blocks of Algorithms</a:t>
            </a:r>
            <a:endParaRPr b="1"/>
          </a:p>
        </p:txBody>
      </p:sp>
      <p:sp>
        <p:nvSpPr>
          <p:cNvPr id="852" name="Google Shape;852;g143e6164ee9_1_41"/>
          <p:cNvSpPr/>
          <p:nvPr/>
        </p:nvSpPr>
        <p:spPr>
          <a:xfrm>
            <a:off x="1739550" y="2227450"/>
            <a:ext cx="1663500" cy="8223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Sorting Algorithms</a:t>
            </a:r>
            <a:endParaRPr b="1"/>
          </a:p>
        </p:txBody>
      </p:sp>
      <p:sp>
        <p:nvSpPr>
          <p:cNvPr id="853" name="Google Shape;853;g143e6164ee9_1_41"/>
          <p:cNvSpPr/>
          <p:nvPr/>
        </p:nvSpPr>
        <p:spPr>
          <a:xfrm>
            <a:off x="3902775" y="1481700"/>
            <a:ext cx="1663500" cy="82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Trees of all kinds</a:t>
            </a:r>
            <a:endParaRPr b="1"/>
          </a:p>
        </p:txBody>
      </p:sp>
      <p:sp>
        <p:nvSpPr>
          <p:cNvPr id="854" name="Google Shape;854;g143e6164ee9_1_41"/>
          <p:cNvSpPr/>
          <p:nvPr/>
        </p:nvSpPr>
        <p:spPr>
          <a:xfrm>
            <a:off x="5304925" y="2494888"/>
            <a:ext cx="1663500" cy="822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Graphs + Graph Algorithms</a:t>
            </a:r>
            <a:endParaRPr b="1"/>
          </a:p>
        </p:txBody>
      </p:sp>
      <p:cxnSp>
        <p:nvCxnSpPr>
          <p:cNvPr id="855" name="Google Shape;855;g143e6164ee9_1_41"/>
          <p:cNvCxnSpPr>
            <a:stCxn id="851" idx="2"/>
            <a:endCxn id="852" idx="0"/>
          </p:cNvCxnSpPr>
          <p:nvPr/>
        </p:nvCxnSpPr>
        <p:spPr>
          <a:xfrm flipH="1" rot="-5400000">
            <a:off x="1814300" y="1470463"/>
            <a:ext cx="376200" cy="1137600"/>
          </a:xfrm>
          <a:prstGeom prst="curvedConnector3">
            <a:avLst>
              <a:gd fmla="val 50012" name="adj1"/>
            </a:avLst>
          </a:prstGeom>
          <a:noFill/>
          <a:ln cap="flat" cmpd="sng" w="28575">
            <a:solidFill>
              <a:schemeClr val="dk2"/>
            </a:solidFill>
            <a:prstDash val="solid"/>
            <a:round/>
            <a:headEnd len="med" w="med" type="none"/>
            <a:tailEnd len="med" w="med" type="stealth"/>
          </a:ln>
        </p:spPr>
      </p:cxnSp>
      <p:cxnSp>
        <p:nvCxnSpPr>
          <p:cNvPr id="856" name="Google Shape;856;g143e6164ee9_1_41"/>
          <p:cNvCxnSpPr>
            <a:stCxn id="852" idx="2"/>
            <a:endCxn id="853" idx="1"/>
          </p:cNvCxnSpPr>
          <p:nvPr/>
        </p:nvCxnSpPr>
        <p:spPr>
          <a:xfrm rot="-5400000">
            <a:off x="2658600" y="1805650"/>
            <a:ext cx="1156800" cy="1331400"/>
          </a:xfrm>
          <a:prstGeom prst="curvedConnector4">
            <a:avLst>
              <a:gd fmla="val -20585" name="adj1"/>
              <a:gd fmla="val 81239" name="adj2"/>
            </a:avLst>
          </a:prstGeom>
          <a:noFill/>
          <a:ln cap="flat" cmpd="sng" w="28575">
            <a:solidFill>
              <a:schemeClr val="dk2"/>
            </a:solidFill>
            <a:prstDash val="solid"/>
            <a:round/>
            <a:headEnd len="med" w="med" type="none"/>
            <a:tailEnd len="med" w="med" type="stealth"/>
          </a:ln>
        </p:spPr>
      </p:cxnSp>
      <p:cxnSp>
        <p:nvCxnSpPr>
          <p:cNvPr id="857" name="Google Shape;857;g143e6164ee9_1_41"/>
          <p:cNvCxnSpPr>
            <a:stCxn id="853" idx="3"/>
            <a:endCxn id="854" idx="0"/>
          </p:cNvCxnSpPr>
          <p:nvPr/>
        </p:nvCxnSpPr>
        <p:spPr>
          <a:xfrm>
            <a:off x="5566275" y="1892850"/>
            <a:ext cx="570300" cy="602100"/>
          </a:xfrm>
          <a:prstGeom prst="curvedConnector2">
            <a:avLst/>
          </a:prstGeom>
          <a:noFill/>
          <a:ln cap="flat" cmpd="sng" w="28575">
            <a:solidFill>
              <a:schemeClr val="dk2"/>
            </a:solidFill>
            <a:prstDash val="solid"/>
            <a:round/>
            <a:headEnd len="med" w="med" type="none"/>
            <a:tailEnd len="med" w="med" type="stealth"/>
          </a:ln>
        </p:spPr>
      </p:cxnSp>
      <p:sp>
        <p:nvSpPr>
          <p:cNvPr id="858" name="Google Shape;858;g143e6164ee9_1_41"/>
          <p:cNvSpPr txBox="1"/>
          <p:nvPr>
            <p:ph idx="1" type="body"/>
          </p:nvPr>
        </p:nvSpPr>
        <p:spPr>
          <a:xfrm>
            <a:off x="5337750" y="873475"/>
            <a:ext cx="2572200" cy="1353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600"/>
              </a:spcBef>
              <a:spcAft>
                <a:spcPts val="0"/>
              </a:spcAft>
              <a:buClr>
                <a:schemeClr val="dk2"/>
              </a:buClr>
              <a:buSzPts val="1300"/>
              <a:buFont typeface="Arial"/>
              <a:buChar char="-"/>
            </a:pPr>
            <a:r>
              <a:rPr lang="en" sz="1300">
                <a:solidFill>
                  <a:schemeClr val="dk2"/>
                </a:solidFill>
                <a:latin typeface="Arial"/>
                <a:ea typeface="Arial"/>
                <a:cs typeface="Arial"/>
                <a:sym typeface="Arial"/>
              </a:rPr>
              <a:t>What is a tree?</a:t>
            </a:r>
            <a:endParaRPr sz="1300">
              <a:solidFill>
                <a:schemeClr val="dk2"/>
              </a:solidFill>
              <a:latin typeface="Arial"/>
              <a:ea typeface="Arial"/>
              <a:cs typeface="Arial"/>
              <a:sym typeface="Arial"/>
            </a:endParaRPr>
          </a:p>
          <a:p>
            <a:pPr indent="-311150" lvl="0" marL="457200" rtl="0" algn="l">
              <a:lnSpc>
                <a:spcPct val="115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BSTs</a:t>
            </a:r>
            <a:endParaRPr sz="1300">
              <a:solidFill>
                <a:schemeClr val="dk2"/>
              </a:solidFill>
              <a:latin typeface="Arial"/>
              <a:ea typeface="Arial"/>
              <a:cs typeface="Arial"/>
              <a:sym typeface="Arial"/>
            </a:endParaRPr>
          </a:p>
          <a:p>
            <a:pPr indent="-311150" lvl="0" marL="457200" rtl="0" algn="l">
              <a:lnSpc>
                <a:spcPct val="115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Self-balancing trees</a:t>
            </a:r>
            <a:endParaRPr sz="1300">
              <a:solidFill>
                <a:schemeClr val="dk2"/>
              </a:solidFill>
              <a:latin typeface="Arial"/>
              <a:ea typeface="Arial"/>
              <a:cs typeface="Arial"/>
              <a:sym typeface="Arial"/>
            </a:endParaRPr>
          </a:p>
          <a:p>
            <a:pPr indent="-311150" lvl="0" marL="457200" rtl="0" algn="l">
              <a:lnSpc>
                <a:spcPct val="115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Topological sorting</a:t>
            </a:r>
            <a:endParaRPr sz="1300">
              <a:solidFill>
                <a:schemeClr val="dk2"/>
              </a:solidFill>
              <a:latin typeface="Arial"/>
              <a:ea typeface="Arial"/>
              <a:cs typeface="Arial"/>
              <a:sym typeface="Arial"/>
            </a:endParaRPr>
          </a:p>
        </p:txBody>
      </p:sp>
      <p:sp>
        <p:nvSpPr>
          <p:cNvPr id="859" name="Google Shape;859;g143e6164ee9_1_41"/>
          <p:cNvSpPr txBox="1"/>
          <p:nvPr>
            <p:ph idx="1" type="body"/>
          </p:nvPr>
        </p:nvSpPr>
        <p:spPr>
          <a:xfrm>
            <a:off x="5068650" y="3410175"/>
            <a:ext cx="2572200" cy="992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600"/>
              </a:spcBef>
              <a:spcAft>
                <a:spcPts val="0"/>
              </a:spcAft>
              <a:buClr>
                <a:schemeClr val="dk2"/>
              </a:buClr>
              <a:buSzPts val="1300"/>
              <a:buFont typeface="Arial"/>
              <a:buChar char="-"/>
            </a:pPr>
            <a:r>
              <a:rPr lang="en" sz="1300">
                <a:solidFill>
                  <a:schemeClr val="dk2"/>
                </a:solidFill>
                <a:latin typeface="Arial"/>
                <a:ea typeface="Arial"/>
                <a:cs typeface="Arial"/>
                <a:sym typeface="Arial"/>
              </a:rPr>
              <a:t>Graphs, nodes, edges</a:t>
            </a:r>
            <a:endParaRPr sz="1300">
              <a:solidFill>
                <a:schemeClr val="dk2"/>
              </a:solidFill>
              <a:latin typeface="Arial"/>
              <a:ea typeface="Arial"/>
              <a:cs typeface="Arial"/>
              <a:sym typeface="Arial"/>
            </a:endParaRPr>
          </a:p>
          <a:p>
            <a:pPr indent="-311150" lvl="0" marL="457200" rtl="0" algn="l">
              <a:lnSpc>
                <a:spcPct val="115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Depth and breadth first searching, Dijkstra’s, A*</a:t>
            </a:r>
            <a:endParaRPr sz="1300">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g143e6164ee9_1_58"/>
          <p:cNvSpPr txBox="1"/>
          <p:nvPr>
            <p:ph type="title"/>
          </p:nvPr>
        </p:nvSpPr>
        <p:spPr>
          <a:xfrm>
            <a:off x="0" y="638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Course Map!</a:t>
            </a:r>
            <a:endParaRPr/>
          </a:p>
        </p:txBody>
      </p:sp>
      <p:sp>
        <p:nvSpPr>
          <p:cNvPr id="865" name="Google Shape;865;g143e6164ee9_1_58"/>
          <p:cNvSpPr/>
          <p:nvPr/>
        </p:nvSpPr>
        <p:spPr>
          <a:xfrm>
            <a:off x="601850" y="1028863"/>
            <a:ext cx="1663500" cy="8223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Building Blocks of Algorithms</a:t>
            </a:r>
            <a:endParaRPr b="1"/>
          </a:p>
        </p:txBody>
      </p:sp>
      <p:sp>
        <p:nvSpPr>
          <p:cNvPr id="866" name="Google Shape;866;g143e6164ee9_1_58"/>
          <p:cNvSpPr/>
          <p:nvPr/>
        </p:nvSpPr>
        <p:spPr>
          <a:xfrm>
            <a:off x="1739550" y="2227450"/>
            <a:ext cx="1663500" cy="8223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Sorting Algorithms</a:t>
            </a:r>
            <a:endParaRPr b="1"/>
          </a:p>
        </p:txBody>
      </p:sp>
      <p:sp>
        <p:nvSpPr>
          <p:cNvPr id="867" name="Google Shape;867;g143e6164ee9_1_58"/>
          <p:cNvSpPr/>
          <p:nvPr/>
        </p:nvSpPr>
        <p:spPr>
          <a:xfrm>
            <a:off x="3902775" y="1481700"/>
            <a:ext cx="1663500" cy="82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Trees of all kinds</a:t>
            </a:r>
            <a:endParaRPr b="1"/>
          </a:p>
        </p:txBody>
      </p:sp>
      <p:sp>
        <p:nvSpPr>
          <p:cNvPr id="868" name="Google Shape;868;g143e6164ee9_1_58"/>
          <p:cNvSpPr/>
          <p:nvPr/>
        </p:nvSpPr>
        <p:spPr>
          <a:xfrm>
            <a:off x="5304925" y="2494888"/>
            <a:ext cx="1663500" cy="822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Graphs + Graph Algorithms</a:t>
            </a:r>
            <a:endParaRPr b="1"/>
          </a:p>
        </p:txBody>
      </p:sp>
      <p:sp>
        <p:nvSpPr>
          <p:cNvPr id="869" name="Google Shape;869;g143e6164ee9_1_58"/>
          <p:cNvSpPr/>
          <p:nvPr/>
        </p:nvSpPr>
        <p:spPr>
          <a:xfrm>
            <a:off x="6871725" y="3488950"/>
            <a:ext cx="1663500" cy="822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Advanced Algorithms</a:t>
            </a:r>
            <a:endParaRPr b="1"/>
          </a:p>
        </p:txBody>
      </p:sp>
      <p:cxnSp>
        <p:nvCxnSpPr>
          <p:cNvPr id="870" name="Google Shape;870;g143e6164ee9_1_58"/>
          <p:cNvCxnSpPr>
            <a:stCxn id="865" idx="2"/>
            <a:endCxn id="866" idx="0"/>
          </p:cNvCxnSpPr>
          <p:nvPr/>
        </p:nvCxnSpPr>
        <p:spPr>
          <a:xfrm flipH="1" rot="-5400000">
            <a:off x="1814300" y="1470463"/>
            <a:ext cx="376200" cy="1137600"/>
          </a:xfrm>
          <a:prstGeom prst="curvedConnector3">
            <a:avLst>
              <a:gd fmla="val 50012" name="adj1"/>
            </a:avLst>
          </a:prstGeom>
          <a:noFill/>
          <a:ln cap="flat" cmpd="sng" w="28575">
            <a:solidFill>
              <a:schemeClr val="dk2"/>
            </a:solidFill>
            <a:prstDash val="solid"/>
            <a:round/>
            <a:headEnd len="med" w="med" type="none"/>
            <a:tailEnd len="med" w="med" type="stealth"/>
          </a:ln>
        </p:spPr>
      </p:cxnSp>
      <p:cxnSp>
        <p:nvCxnSpPr>
          <p:cNvPr id="871" name="Google Shape;871;g143e6164ee9_1_58"/>
          <p:cNvCxnSpPr>
            <a:stCxn id="866" idx="2"/>
            <a:endCxn id="867" idx="1"/>
          </p:cNvCxnSpPr>
          <p:nvPr/>
        </p:nvCxnSpPr>
        <p:spPr>
          <a:xfrm rot="-5400000">
            <a:off x="2658600" y="1805650"/>
            <a:ext cx="1156800" cy="1331400"/>
          </a:xfrm>
          <a:prstGeom prst="curvedConnector4">
            <a:avLst>
              <a:gd fmla="val -20585" name="adj1"/>
              <a:gd fmla="val 81239" name="adj2"/>
            </a:avLst>
          </a:prstGeom>
          <a:noFill/>
          <a:ln cap="flat" cmpd="sng" w="28575">
            <a:solidFill>
              <a:schemeClr val="dk2"/>
            </a:solidFill>
            <a:prstDash val="solid"/>
            <a:round/>
            <a:headEnd len="med" w="med" type="none"/>
            <a:tailEnd len="med" w="med" type="stealth"/>
          </a:ln>
        </p:spPr>
      </p:cxnSp>
      <p:cxnSp>
        <p:nvCxnSpPr>
          <p:cNvPr id="872" name="Google Shape;872;g143e6164ee9_1_58"/>
          <p:cNvCxnSpPr>
            <a:stCxn id="867" idx="3"/>
            <a:endCxn id="868" idx="0"/>
          </p:cNvCxnSpPr>
          <p:nvPr/>
        </p:nvCxnSpPr>
        <p:spPr>
          <a:xfrm>
            <a:off x="5566275" y="1892850"/>
            <a:ext cx="570300" cy="602100"/>
          </a:xfrm>
          <a:prstGeom prst="curvedConnector2">
            <a:avLst/>
          </a:prstGeom>
          <a:noFill/>
          <a:ln cap="flat" cmpd="sng" w="28575">
            <a:solidFill>
              <a:schemeClr val="dk2"/>
            </a:solidFill>
            <a:prstDash val="solid"/>
            <a:round/>
            <a:headEnd len="med" w="med" type="none"/>
            <a:tailEnd len="med" w="med" type="stealth"/>
          </a:ln>
        </p:spPr>
      </p:cxnSp>
      <p:cxnSp>
        <p:nvCxnSpPr>
          <p:cNvPr id="873" name="Google Shape;873;g143e6164ee9_1_58"/>
          <p:cNvCxnSpPr>
            <a:stCxn id="868" idx="2"/>
            <a:endCxn id="869" idx="1"/>
          </p:cNvCxnSpPr>
          <p:nvPr/>
        </p:nvCxnSpPr>
        <p:spPr>
          <a:xfrm flipH="1" rot="-5400000">
            <a:off x="6212725" y="3241138"/>
            <a:ext cx="582900" cy="735000"/>
          </a:xfrm>
          <a:prstGeom prst="curvedConnector2">
            <a:avLst/>
          </a:prstGeom>
          <a:noFill/>
          <a:ln cap="flat" cmpd="sng" w="28575">
            <a:solidFill>
              <a:schemeClr val="dk2"/>
            </a:solidFill>
            <a:prstDash val="solid"/>
            <a:round/>
            <a:headEnd len="med" w="med" type="none"/>
            <a:tailEnd len="med" w="med" type="stealth"/>
          </a:ln>
        </p:spPr>
      </p:cxnSp>
      <p:sp>
        <p:nvSpPr>
          <p:cNvPr id="874" name="Google Shape;874;g143e6164ee9_1_58"/>
          <p:cNvSpPr txBox="1"/>
          <p:nvPr>
            <p:ph idx="1" type="body"/>
          </p:nvPr>
        </p:nvSpPr>
        <p:spPr>
          <a:xfrm>
            <a:off x="6218475" y="4246700"/>
            <a:ext cx="2970000" cy="992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600"/>
              </a:spcBef>
              <a:spcAft>
                <a:spcPts val="0"/>
              </a:spcAft>
              <a:buClr>
                <a:schemeClr val="dk2"/>
              </a:buClr>
              <a:buSzPts val="1300"/>
              <a:buFont typeface="Arial"/>
              <a:buChar char="-"/>
            </a:pPr>
            <a:r>
              <a:rPr lang="en" sz="1300">
                <a:solidFill>
                  <a:schemeClr val="dk2"/>
                </a:solidFill>
                <a:latin typeface="Arial"/>
                <a:ea typeface="Arial"/>
                <a:cs typeface="Arial"/>
                <a:sym typeface="Arial"/>
              </a:rPr>
              <a:t>Greedy algorithms</a:t>
            </a:r>
            <a:endParaRPr sz="1300">
              <a:solidFill>
                <a:schemeClr val="dk2"/>
              </a:solidFill>
              <a:latin typeface="Arial"/>
              <a:ea typeface="Arial"/>
              <a:cs typeface="Arial"/>
              <a:sym typeface="Arial"/>
            </a:endParaRPr>
          </a:p>
          <a:p>
            <a:pPr indent="-311150" lvl="0" marL="457200" rtl="0" algn="l">
              <a:lnSpc>
                <a:spcPct val="115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Dynamic programming</a:t>
            </a:r>
            <a:endParaRPr sz="1300">
              <a:solidFill>
                <a:schemeClr val="dk2"/>
              </a:solidFill>
              <a:latin typeface="Arial"/>
              <a:ea typeface="Arial"/>
              <a:cs typeface="Arial"/>
              <a:sym typeface="Arial"/>
            </a:endParaRPr>
          </a:p>
          <a:p>
            <a:pPr indent="-311150" lvl="0" marL="457200" rtl="0" algn="l">
              <a:lnSpc>
                <a:spcPct val="115000"/>
              </a:lnSpc>
              <a:spcBef>
                <a:spcPts val="0"/>
              </a:spcBef>
              <a:spcAft>
                <a:spcPts val="0"/>
              </a:spcAft>
              <a:buClr>
                <a:schemeClr val="dk2"/>
              </a:buClr>
              <a:buSzPts val="1300"/>
              <a:buFont typeface="Arial"/>
              <a:buChar char="-"/>
            </a:pPr>
            <a:r>
              <a:rPr lang="en" sz="1300">
                <a:solidFill>
                  <a:schemeClr val="dk2"/>
                </a:solidFill>
                <a:latin typeface="Arial"/>
                <a:ea typeface="Arial"/>
                <a:cs typeface="Arial"/>
                <a:sym typeface="Arial"/>
              </a:rPr>
              <a:t>P v. NP complete problems</a:t>
            </a:r>
            <a:endParaRPr sz="1300">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g143e6164ee9_1_73"/>
          <p:cNvSpPr/>
          <p:nvPr/>
        </p:nvSpPr>
        <p:spPr>
          <a:xfrm>
            <a:off x="315600" y="899100"/>
            <a:ext cx="8537400" cy="3623400"/>
          </a:xfrm>
          <a:prstGeom prst="roundRect">
            <a:avLst>
              <a:gd fmla="val 16667" name="adj"/>
            </a:avLst>
          </a:prstGeom>
          <a:noFill/>
          <a:ln cap="flat" cmpd="sng" w="28575">
            <a:solidFill>
              <a:srgbClr val="674EA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143e6164ee9_1_73"/>
          <p:cNvSpPr txBox="1"/>
          <p:nvPr>
            <p:ph type="title"/>
          </p:nvPr>
        </p:nvSpPr>
        <p:spPr>
          <a:xfrm>
            <a:off x="0" y="638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Course Map!</a:t>
            </a:r>
            <a:endParaRPr/>
          </a:p>
        </p:txBody>
      </p:sp>
      <p:sp>
        <p:nvSpPr>
          <p:cNvPr id="881" name="Google Shape;881;g143e6164ee9_1_73"/>
          <p:cNvSpPr/>
          <p:nvPr/>
        </p:nvSpPr>
        <p:spPr>
          <a:xfrm>
            <a:off x="601850" y="1028863"/>
            <a:ext cx="1663500" cy="8223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Building Blocks of Algorithms</a:t>
            </a:r>
            <a:endParaRPr b="1"/>
          </a:p>
        </p:txBody>
      </p:sp>
      <p:sp>
        <p:nvSpPr>
          <p:cNvPr id="882" name="Google Shape;882;g143e6164ee9_1_73"/>
          <p:cNvSpPr/>
          <p:nvPr/>
        </p:nvSpPr>
        <p:spPr>
          <a:xfrm>
            <a:off x="1739550" y="2227450"/>
            <a:ext cx="1663500" cy="8223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Sorting Algorithms</a:t>
            </a:r>
            <a:endParaRPr b="1"/>
          </a:p>
        </p:txBody>
      </p:sp>
      <p:sp>
        <p:nvSpPr>
          <p:cNvPr id="883" name="Google Shape;883;g143e6164ee9_1_73"/>
          <p:cNvSpPr/>
          <p:nvPr/>
        </p:nvSpPr>
        <p:spPr>
          <a:xfrm>
            <a:off x="3902775" y="1481700"/>
            <a:ext cx="1663500" cy="82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Trees of all kinds</a:t>
            </a:r>
            <a:endParaRPr b="1"/>
          </a:p>
        </p:txBody>
      </p:sp>
      <p:sp>
        <p:nvSpPr>
          <p:cNvPr id="884" name="Google Shape;884;g143e6164ee9_1_73"/>
          <p:cNvSpPr/>
          <p:nvPr/>
        </p:nvSpPr>
        <p:spPr>
          <a:xfrm>
            <a:off x="5304925" y="2494888"/>
            <a:ext cx="1663500" cy="822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Graphs + Graph Algorithms</a:t>
            </a:r>
            <a:endParaRPr b="1"/>
          </a:p>
        </p:txBody>
      </p:sp>
      <p:sp>
        <p:nvSpPr>
          <p:cNvPr id="885" name="Google Shape;885;g143e6164ee9_1_73"/>
          <p:cNvSpPr/>
          <p:nvPr/>
        </p:nvSpPr>
        <p:spPr>
          <a:xfrm>
            <a:off x="6871725" y="3488950"/>
            <a:ext cx="1663500" cy="822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Advanced Algorithms</a:t>
            </a:r>
            <a:endParaRPr b="1"/>
          </a:p>
        </p:txBody>
      </p:sp>
      <p:cxnSp>
        <p:nvCxnSpPr>
          <p:cNvPr id="886" name="Google Shape;886;g143e6164ee9_1_73"/>
          <p:cNvCxnSpPr>
            <a:stCxn id="881" idx="2"/>
            <a:endCxn id="882" idx="0"/>
          </p:cNvCxnSpPr>
          <p:nvPr/>
        </p:nvCxnSpPr>
        <p:spPr>
          <a:xfrm flipH="1" rot="-5400000">
            <a:off x="1814300" y="1470463"/>
            <a:ext cx="376200" cy="1137600"/>
          </a:xfrm>
          <a:prstGeom prst="curvedConnector3">
            <a:avLst>
              <a:gd fmla="val 50012" name="adj1"/>
            </a:avLst>
          </a:prstGeom>
          <a:noFill/>
          <a:ln cap="flat" cmpd="sng" w="28575">
            <a:solidFill>
              <a:schemeClr val="dk2"/>
            </a:solidFill>
            <a:prstDash val="solid"/>
            <a:round/>
            <a:headEnd len="med" w="med" type="none"/>
            <a:tailEnd len="med" w="med" type="stealth"/>
          </a:ln>
        </p:spPr>
      </p:cxnSp>
      <p:cxnSp>
        <p:nvCxnSpPr>
          <p:cNvPr id="887" name="Google Shape;887;g143e6164ee9_1_73"/>
          <p:cNvCxnSpPr>
            <a:stCxn id="882" idx="2"/>
            <a:endCxn id="883" idx="1"/>
          </p:cNvCxnSpPr>
          <p:nvPr/>
        </p:nvCxnSpPr>
        <p:spPr>
          <a:xfrm rot="-5400000">
            <a:off x="2658600" y="1805650"/>
            <a:ext cx="1156800" cy="1331400"/>
          </a:xfrm>
          <a:prstGeom prst="curvedConnector4">
            <a:avLst>
              <a:gd fmla="val -20585" name="adj1"/>
              <a:gd fmla="val 81239" name="adj2"/>
            </a:avLst>
          </a:prstGeom>
          <a:noFill/>
          <a:ln cap="flat" cmpd="sng" w="28575">
            <a:solidFill>
              <a:schemeClr val="dk2"/>
            </a:solidFill>
            <a:prstDash val="solid"/>
            <a:round/>
            <a:headEnd len="med" w="med" type="none"/>
            <a:tailEnd len="med" w="med" type="stealth"/>
          </a:ln>
        </p:spPr>
      </p:cxnSp>
      <p:cxnSp>
        <p:nvCxnSpPr>
          <p:cNvPr id="888" name="Google Shape;888;g143e6164ee9_1_73"/>
          <p:cNvCxnSpPr>
            <a:stCxn id="883" idx="3"/>
            <a:endCxn id="884" idx="0"/>
          </p:cNvCxnSpPr>
          <p:nvPr/>
        </p:nvCxnSpPr>
        <p:spPr>
          <a:xfrm>
            <a:off x="5566275" y="1892850"/>
            <a:ext cx="570300" cy="602100"/>
          </a:xfrm>
          <a:prstGeom prst="curvedConnector2">
            <a:avLst/>
          </a:prstGeom>
          <a:noFill/>
          <a:ln cap="flat" cmpd="sng" w="28575">
            <a:solidFill>
              <a:schemeClr val="dk2"/>
            </a:solidFill>
            <a:prstDash val="solid"/>
            <a:round/>
            <a:headEnd len="med" w="med" type="none"/>
            <a:tailEnd len="med" w="med" type="stealth"/>
          </a:ln>
        </p:spPr>
      </p:cxnSp>
      <p:cxnSp>
        <p:nvCxnSpPr>
          <p:cNvPr id="889" name="Google Shape;889;g143e6164ee9_1_73"/>
          <p:cNvCxnSpPr>
            <a:stCxn id="884" idx="2"/>
            <a:endCxn id="885" idx="1"/>
          </p:cNvCxnSpPr>
          <p:nvPr/>
        </p:nvCxnSpPr>
        <p:spPr>
          <a:xfrm flipH="1" rot="-5400000">
            <a:off x="6212725" y="3241138"/>
            <a:ext cx="582900" cy="735000"/>
          </a:xfrm>
          <a:prstGeom prst="curvedConnector2">
            <a:avLst/>
          </a:prstGeom>
          <a:noFill/>
          <a:ln cap="flat" cmpd="sng" w="28575">
            <a:solidFill>
              <a:schemeClr val="dk2"/>
            </a:solidFill>
            <a:prstDash val="solid"/>
            <a:round/>
            <a:headEnd len="med" w="med" type="none"/>
            <a:tailEnd len="med" w="med" type="stealth"/>
          </a:ln>
        </p:spPr>
      </p:cxnSp>
      <p:sp>
        <p:nvSpPr>
          <p:cNvPr id="890" name="Google Shape;890;g143e6164ee9_1_73"/>
          <p:cNvSpPr txBox="1"/>
          <p:nvPr>
            <p:ph idx="1" type="body"/>
          </p:nvPr>
        </p:nvSpPr>
        <p:spPr>
          <a:xfrm>
            <a:off x="601850" y="4026525"/>
            <a:ext cx="2237700" cy="64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1600">
                <a:solidFill>
                  <a:schemeClr val="dk2"/>
                </a:solidFill>
                <a:latin typeface="Arial"/>
                <a:ea typeface="Arial"/>
                <a:cs typeface="Arial"/>
                <a:sym typeface="Arial"/>
              </a:rPr>
              <a:t>Career Preparation </a:t>
            </a:r>
            <a:endParaRPr b="1" sz="1600">
              <a:solidFill>
                <a:schemeClr val="dk2"/>
              </a:solidFill>
              <a:latin typeface="Arial"/>
              <a:ea typeface="Arial"/>
              <a:cs typeface="Arial"/>
              <a:sym typeface="Arial"/>
            </a:endParaRPr>
          </a:p>
          <a:p>
            <a:pPr indent="-311150" lvl="0" marL="457200" rtl="0" algn="l">
              <a:lnSpc>
                <a:spcPct val="115000"/>
              </a:lnSpc>
              <a:spcBef>
                <a:spcPts val="600"/>
              </a:spcBef>
              <a:spcAft>
                <a:spcPts val="0"/>
              </a:spcAft>
              <a:buClr>
                <a:schemeClr val="dk2"/>
              </a:buClr>
              <a:buSzPts val="1300"/>
              <a:buFont typeface="Arial"/>
              <a:buChar char="-"/>
            </a:pPr>
            <a:r>
              <a:t/>
            </a:r>
            <a:endParaRPr sz="1300">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g1435fb112b3_1_239"/>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Our Course Map!</a:t>
            </a:r>
            <a:endParaRPr>
              <a:solidFill>
                <a:srgbClr val="434343"/>
              </a:solidFill>
            </a:endParaRPr>
          </a:p>
        </p:txBody>
      </p:sp>
      <p:sp>
        <p:nvSpPr>
          <p:cNvPr id="896" name="Google Shape;896;g1435fb112b3_1_23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897" name="Google Shape;897;g1435fb112b3_1_239"/>
          <p:cNvSpPr txBox="1"/>
          <p:nvPr>
            <p:ph idx="1" type="body"/>
          </p:nvPr>
        </p:nvSpPr>
        <p:spPr>
          <a:xfrm>
            <a:off x="676800" y="1053900"/>
            <a:ext cx="7790400" cy="4002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Arial"/>
              <a:buChar char="-"/>
            </a:pPr>
            <a:r>
              <a:rPr b="1" lang="en" sz="1800">
                <a:solidFill>
                  <a:schemeClr val="dk2"/>
                </a:solidFill>
                <a:latin typeface="Arial"/>
                <a:ea typeface="Arial"/>
                <a:cs typeface="Arial"/>
                <a:sym typeface="Arial"/>
              </a:rPr>
              <a:t>Building Blocks of Algorithms</a:t>
            </a:r>
            <a:r>
              <a:rPr b="1" lang="en" sz="1800">
                <a:solidFill>
                  <a:schemeClr val="dk2"/>
                </a:solidFill>
                <a:latin typeface="Arial"/>
                <a:ea typeface="Arial"/>
                <a:cs typeface="Arial"/>
                <a:sym typeface="Arial"/>
              </a:rPr>
              <a:t>: </a:t>
            </a:r>
            <a:r>
              <a:rPr lang="en" sz="1800">
                <a:solidFill>
                  <a:schemeClr val="dk2"/>
                </a:solidFill>
                <a:latin typeface="Arial"/>
                <a:ea typeface="Arial"/>
                <a:cs typeface="Arial"/>
                <a:sym typeface="Arial"/>
              </a:rPr>
              <a:t>problem-solving skills, time and space complexity analysis, recursion, using basic data structures</a:t>
            </a:r>
            <a:endParaRPr sz="1800">
              <a:solidFill>
                <a:schemeClr val="dk2"/>
              </a:solidFill>
              <a:latin typeface="Arial"/>
              <a:ea typeface="Arial"/>
              <a:cs typeface="Arial"/>
              <a:sym typeface="Arial"/>
            </a:endParaRPr>
          </a:p>
          <a:p>
            <a:pPr indent="-342900" lvl="0" marL="457200" rtl="0" algn="l">
              <a:lnSpc>
                <a:spcPct val="115000"/>
              </a:lnSpc>
              <a:spcBef>
                <a:spcPts val="0"/>
              </a:spcBef>
              <a:spcAft>
                <a:spcPts val="0"/>
              </a:spcAft>
              <a:buClr>
                <a:schemeClr val="dk2"/>
              </a:buClr>
              <a:buSzPts val="1800"/>
              <a:buFont typeface="Arial"/>
              <a:buChar char="-"/>
            </a:pPr>
            <a:r>
              <a:rPr b="1" lang="en" sz="1800">
                <a:solidFill>
                  <a:schemeClr val="dk2"/>
                </a:solidFill>
                <a:latin typeface="Arial"/>
                <a:ea typeface="Arial"/>
                <a:cs typeface="Arial"/>
                <a:sym typeface="Arial"/>
              </a:rPr>
              <a:t>Sorting algorithm</a:t>
            </a:r>
            <a:r>
              <a:rPr b="1" lang="en" sz="1800">
                <a:solidFill>
                  <a:schemeClr val="dk2"/>
                </a:solidFill>
                <a:latin typeface="Arial"/>
                <a:ea typeface="Arial"/>
                <a:cs typeface="Arial"/>
                <a:sym typeface="Arial"/>
              </a:rPr>
              <a:t>:</a:t>
            </a:r>
            <a:r>
              <a:rPr lang="en" sz="1800">
                <a:solidFill>
                  <a:schemeClr val="dk2"/>
                </a:solidFill>
                <a:latin typeface="Arial"/>
                <a:ea typeface="Arial"/>
                <a:cs typeface="Arial"/>
                <a:sym typeface="Arial"/>
              </a:rPr>
              <a:t> Merge-, Insertion-, Quick-sort</a:t>
            </a:r>
            <a:r>
              <a:rPr lang="en" sz="1800">
                <a:solidFill>
                  <a:schemeClr val="dk2"/>
                </a:solidFill>
                <a:latin typeface="Arial"/>
                <a:ea typeface="Arial"/>
                <a:cs typeface="Arial"/>
                <a:sym typeface="Arial"/>
              </a:rPr>
              <a:t>, Master Theorem, O(n) sorting </a:t>
            </a:r>
            <a:endParaRPr sz="1800">
              <a:solidFill>
                <a:schemeClr val="dk2"/>
              </a:solidFill>
              <a:latin typeface="Arial"/>
              <a:ea typeface="Arial"/>
              <a:cs typeface="Arial"/>
              <a:sym typeface="Arial"/>
            </a:endParaRPr>
          </a:p>
          <a:p>
            <a:pPr indent="-342900" lvl="0" marL="457200" rtl="0" algn="l">
              <a:lnSpc>
                <a:spcPct val="115000"/>
              </a:lnSpc>
              <a:spcBef>
                <a:spcPts val="0"/>
              </a:spcBef>
              <a:spcAft>
                <a:spcPts val="0"/>
              </a:spcAft>
              <a:buClr>
                <a:schemeClr val="dk2"/>
              </a:buClr>
              <a:buSzPts val="1800"/>
              <a:buFont typeface="Arial"/>
              <a:buChar char="-"/>
            </a:pPr>
            <a:r>
              <a:rPr b="1" lang="en" sz="1800">
                <a:solidFill>
                  <a:schemeClr val="dk2"/>
                </a:solidFill>
                <a:latin typeface="Arial"/>
                <a:ea typeface="Arial"/>
                <a:cs typeface="Arial"/>
                <a:sym typeface="Arial"/>
              </a:rPr>
              <a:t>Trees &amp; Graphs: </a:t>
            </a:r>
            <a:r>
              <a:rPr lang="en" sz="1800">
                <a:solidFill>
                  <a:schemeClr val="dk2"/>
                </a:solidFill>
                <a:latin typeface="Arial"/>
                <a:ea typeface="Arial"/>
                <a:cs typeface="Arial"/>
                <a:sym typeface="Arial"/>
              </a:rPr>
              <a:t>tree and graph traversals, self-balancing binary search trees, topological sorts, weighted graphs, Dijkstra’s, minimum spanning trees</a:t>
            </a:r>
            <a:endParaRPr sz="1800">
              <a:solidFill>
                <a:schemeClr val="dk2"/>
              </a:solidFill>
              <a:latin typeface="Arial"/>
              <a:ea typeface="Arial"/>
              <a:cs typeface="Arial"/>
              <a:sym typeface="Arial"/>
            </a:endParaRPr>
          </a:p>
          <a:p>
            <a:pPr indent="-342900" lvl="0" marL="457200" rtl="0" algn="l">
              <a:lnSpc>
                <a:spcPct val="115000"/>
              </a:lnSpc>
              <a:spcBef>
                <a:spcPts val="0"/>
              </a:spcBef>
              <a:spcAft>
                <a:spcPts val="0"/>
              </a:spcAft>
              <a:buClr>
                <a:schemeClr val="dk2"/>
              </a:buClr>
              <a:buSzPts val="1800"/>
              <a:buFont typeface="Arial"/>
              <a:buChar char="-"/>
            </a:pPr>
            <a:r>
              <a:rPr b="1" lang="en" sz="1800">
                <a:solidFill>
                  <a:schemeClr val="dk2"/>
                </a:solidFill>
                <a:latin typeface="Arial"/>
                <a:ea typeface="Arial"/>
                <a:cs typeface="Arial"/>
                <a:sym typeface="Arial"/>
              </a:rPr>
              <a:t>Advanced Topics: </a:t>
            </a:r>
            <a:r>
              <a:rPr lang="en" sz="1800">
                <a:solidFill>
                  <a:schemeClr val="dk2"/>
                </a:solidFill>
                <a:latin typeface="Arial"/>
                <a:ea typeface="Arial"/>
                <a:cs typeface="Arial"/>
                <a:sym typeface="Arial"/>
              </a:rPr>
              <a:t>greedy algorithms, dynamic programming, P vs NP, approximation algorithms.</a:t>
            </a:r>
            <a:endParaRPr sz="1800">
              <a:solidFill>
                <a:schemeClr val="dk2"/>
              </a:solidFill>
              <a:latin typeface="Arial"/>
              <a:ea typeface="Arial"/>
              <a:cs typeface="Arial"/>
              <a:sym typeface="Arial"/>
            </a:endParaRPr>
          </a:p>
          <a:p>
            <a:pPr indent="-342900" lvl="0" marL="457200" rtl="0" algn="l">
              <a:lnSpc>
                <a:spcPct val="115000"/>
              </a:lnSpc>
              <a:spcBef>
                <a:spcPts val="0"/>
              </a:spcBef>
              <a:spcAft>
                <a:spcPts val="0"/>
              </a:spcAft>
              <a:buClr>
                <a:schemeClr val="dk2"/>
              </a:buClr>
              <a:buSzPts val="1800"/>
              <a:buFont typeface="Arial"/>
              <a:buChar char="-"/>
            </a:pPr>
            <a:r>
              <a:rPr b="1" lang="en" sz="1800">
                <a:solidFill>
                  <a:schemeClr val="dk2"/>
                </a:solidFill>
                <a:latin typeface="Arial"/>
                <a:ea typeface="Arial"/>
                <a:cs typeface="Arial"/>
                <a:sym typeface="Arial"/>
              </a:rPr>
              <a:t>Career Prep</a:t>
            </a:r>
            <a:r>
              <a:rPr lang="en" sz="1800">
                <a:solidFill>
                  <a:schemeClr val="dk2"/>
                </a:solidFill>
                <a:latin typeface="Arial"/>
                <a:ea typeface="Arial"/>
                <a:cs typeface="Arial"/>
                <a:sym typeface="Arial"/>
              </a:rPr>
              <a:t>: resume building, preparing for technical interviews, how to apply to internships/jobs</a:t>
            </a:r>
            <a:endParaRPr sz="1800">
              <a:solidFill>
                <a:schemeClr val="dk2"/>
              </a:solidFill>
              <a:latin typeface="Arial"/>
              <a:ea typeface="Arial"/>
              <a:cs typeface="Arial"/>
              <a:sym typeface="Arial"/>
            </a:endParaRPr>
          </a:p>
          <a:p>
            <a:pPr indent="-317500" lvl="0" marL="457200" rtl="0" algn="l">
              <a:lnSpc>
                <a:spcPct val="115000"/>
              </a:lnSpc>
              <a:spcBef>
                <a:spcPts val="0"/>
              </a:spcBef>
              <a:spcAft>
                <a:spcPts val="0"/>
              </a:spcAft>
              <a:buSzPts val="1400"/>
              <a:buChar char="-"/>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g1441227be9f_0_2035"/>
          <p:cNvSpPr txBox="1"/>
          <p:nvPr>
            <p:ph type="title"/>
          </p:nvPr>
        </p:nvSpPr>
        <p:spPr>
          <a:xfrm>
            <a:off x="516500" y="2009200"/>
            <a:ext cx="81348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Concrete Examples</a:t>
            </a:r>
            <a:endParaRPr/>
          </a:p>
        </p:txBody>
      </p:sp>
      <p:pic>
        <p:nvPicPr>
          <p:cNvPr id="903" name="Google Shape;903;g1441227be9f_0_2035"/>
          <p:cNvPicPr preferRelativeResize="0"/>
          <p:nvPr/>
        </p:nvPicPr>
        <p:blipFill>
          <a:blip r:embed="rId3">
            <a:alphaModFix/>
          </a:blip>
          <a:stretch>
            <a:fillRect/>
          </a:stretch>
        </p:blipFill>
        <p:spPr>
          <a:xfrm>
            <a:off x="3266275" y="2624950"/>
            <a:ext cx="2611436" cy="23471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1441227be9f_0_2050"/>
          <p:cNvSpPr txBox="1"/>
          <p:nvPr>
            <p:ph type="ctrTitle"/>
          </p:nvPr>
        </p:nvSpPr>
        <p:spPr>
          <a:xfrm>
            <a:off x="2418300" y="1856275"/>
            <a:ext cx="4307400" cy="8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Disaster Planning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pic>
        <p:nvPicPr>
          <p:cNvPr id="913" name="Google Shape;913;g1441227be9f_0_2056"/>
          <p:cNvPicPr preferRelativeResize="0"/>
          <p:nvPr/>
        </p:nvPicPr>
        <p:blipFill rotWithShape="1">
          <a:blip r:embed="rId3">
            <a:alphaModFix/>
          </a:blip>
          <a:srcRect b="4832" l="0" r="0" t="4832"/>
          <a:stretch/>
        </p:blipFill>
        <p:spPr>
          <a:xfrm>
            <a:off x="1421575" y="357225"/>
            <a:ext cx="6300850" cy="42797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pic>
        <p:nvPicPr>
          <p:cNvPr id="918" name="Google Shape;918;g1441227be9f_0_2064"/>
          <p:cNvPicPr preferRelativeResize="0"/>
          <p:nvPr/>
        </p:nvPicPr>
        <p:blipFill rotWithShape="1">
          <a:blip r:embed="rId3">
            <a:alphaModFix/>
          </a:blip>
          <a:srcRect b="4578" l="0" r="0" t="4578"/>
          <a:stretch/>
        </p:blipFill>
        <p:spPr>
          <a:xfrm>
            <a:off x="1421575" y="370050"/>
            <a:ext cx="6300851" cy="42797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g1441227be9f_0_2070"/>
          <p:cNvPicPr preferRelativeResize="0"/>
          <p:nvPr/>
        </p:nvPicPr>
        <p:blipFill rotWithShape="1">
          <a:blip r:embed="rId3">
            <a:alphaModFix/>
          </a:blip>
          <a:srcRect b="4832" l="0" r="0" t="4832"/>
          <a:stretch/>
        </p:blipFill>
        <p:spPr>
          <a:xfrm>
            <a:off x="1421575" y="370050"/>
            <a:ext cx="6300850" cy="4279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t>Big Questions!</a:t>
            </a:r>
            <a:endParaRPr>
              <a:solidFill>
                <a:srgbClr val="434343"/>
              </a:solidFill>
            </a:endParaRPr>
          </a:p>
        </p:txBody>
      </p:sp>
      <p:sp>
        <p:nvSpPr>
          <p:cNvPr id="669" name="Google Shape;669;p3"/>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08/18/22 - Session </a:t>
            </a:r>
            <a:endParaRPr/>
          </a:p>
        </p:txBody>
      </p:sp>
      <p:pic>
        <p:nvPicPr>
          <p:cNvPr id="670" name="Google Shape;670;p3"/>
          <p:cNvPicPr preferRelativeResize="0"/>
          <p:nvPr/>
        </p:nvPicPr>
        <p:blipFill rotWithShape="1">
          <a:blip r:embed="rId3">
            <a:alphaModFix/>
          </a:blip>
          <a:srcRect b="0" l="0" r="0" t="0"/>
          <a:stretch/>
        </p:blipFill>
        <p:spPr>
          <a:xfrm>
            <a:off x="94150" y="1198800"/>
            <a:ext cx="2710425" cy="3560440"/>
          </a:xfrm>
          <a:prstGeom prst="rect">
            <a:avLst/>
          </a:prstGeom>
          <a:noFill/>
          <a:ln>
            <a:noFill/>
          </a:ln>
        </p:spPr>
      </p:pic>
      <p:pic>
        <p:nvPicPr>
          <p:cNvPr id="671" name="Google Shape;671;p3"/>
          <p:cNvPicPr preferRelativeResize="0"/>
          <p:nvPr/>
        </p:nvPicPr>
        <p:blipFill rotWithShape="1">
          <a:blip r:embed="rId4">
            <a:alphaModFix/>
          </a:blip>
          <a:srcRect b="0" l="0" r="0" t="0"/>
          <a:stretch/>
        </p:blipFill>
        <p:spPr>
          <a:xfrm rot="1526169">
            <a:off x="6506800" y="1346025"/>
            <a:ext cx="1352550" cy="1200150"/>
          </a:xfrm>
          <a:prstGeom prst="rect">
            <a:avLst/>
          </a:prstGeom>
          <a:noFill/>
          <a:ln>
            <a:noFill/>
          </a:ln>
        </p:spPr>
      </p:pic>
      <p:sp>
        <p:nvSpPr>
          <p:cNvPr id="672" name="Google Shape;672;p3"/>
          <p:cNvSpPr txBox="1"/>
          <p:nvPr>
            <p:ph idx="1" type="subTitle"/>
          </p:nvPr>
        </p:nvSpPr>
        <p:spPr>
          <a:xfrm>
            <a:off x="3015225" y="1404650"/>
            <a:ext cx="5721300" cy="309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3200"/>
          </a:p>
          <a:p>
            <a:pPr indent="-431800" lvl="0" marL="457200" rtl="0" algn="l">
              <a:lnSpc>
                <a:spcPct val="100000"/>
              </a:lnSpc>
              <a:spcBef>
                <a:spcPts val="0"/>
              </a:spcBef>
              <a:spcAft>
                <a:spcPts val="0"/>
              </a:spcAft>
              <a:buSzPts val="3200"/>
              <a:buChar char="●"/>
            </a:pPr>
            <a:r>
              <a:rPr lang="en" sz="3200"/>
              <a:t>Who are we?</a:t>
            </a:r>
            <a:endParaRPr sz="3200"/>
          </a:p>
          <a:p>
            <a:pPr indent="-431800" lvl="0" marL="457200" rtl="0" algn="l">
              <a:lnSpc>
                <a:spcPct val="100000"/>
              </a:lnSpc>
              <a:spcBef>
                <a:spcPts val="0"/>
              </a:spcBef>
              <a:spcAft>
                <a:spcPts val="0"/>
              </a:spcAft>
              <a:buSzPts val="3200"/>
              <a:buChar char="●"/>
            </a:pPr>
            <a:r>
              <a:rPr lang="en" sz="3200"/>
              <a:t>Why are we here?</a:t>
            </a:r>
            <a:endParaRPr sz="3200"/>
          </a:p>
          <a:p>
            <a:pPr indent="-431800" lvl="0" marL="457200" rtl="0" algn="l">
              <a:lnSpc>
                <a:spcPct val="100000"/>
              </a:lnSpc>
              <a:spcBef>
                <a:spcPts val="0"/>
              </a:spcBef>
              <a:spcAft>
                <a:spcPts val="0"/>
              </a:spcAft>
              <a:buSzPts val="3200"/>
              <a:buChar char="●"/>
            </a:pPr>
            <a:r>
              <a:rPr lang="en" sz="3200"/>
              <a:t>Where do we want to go?</a:t>
            </a:r>
            <a:endParaRPr sz="3200"/>
          </a:p>
          <a:p>
            <a:pPr indent="-457200" lvl="0" marL="457200" rtl="0" algn="l">
              <a:lnSpc>
                <a:spcPct val="100000"/>
              </a:lnSpc>
              <a:spcBef>
                <a:spcPts val="0"/>
              </a:spcBef>
              <a:spcAft>
                <a:spcPts val="0"/>
              </a:spcAft>
              <a:buSzPts val="3200"/>
              <a:buChar char="●"/>
            </a:pPr>
            <a:r>
              <a:rPr lang="en" sz="3200"/>
              <a:t>What’s going on?</a:t>
            </a:r>
            <a:endParaRPr sz="3200"/>
          </a:p>
          <a:p>
            <a:pPr indent="0" lvl="0" marL="0" rtl="0" algn="l">
              <a:lnSpc>
                <a:spcPct val="100000"/>
              </a:lnSpc>
              <a:spcBef>
                <a:spcPts val="0"/>
              </a:spcBef>
              <a:spcAft>
                <a:spcPts val="0"/>
              </a:spcAft>
              <a:buSzPts val="1400"/>
              <a:buNone/>
            </a:pPr>
            <a:r>
              <a:t/>
            </a:r>
            <a:endParaRPr sz="3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pic>
        <p:nvPicPr>
          <p:cNvPr id="928" name="Google Shape;928;g1441227be9f_0_2075"/>
          <p:cNvPicPr preferRelativeResize="0"/>
          <p:nvPr/>
        </p:nvPicPr>
        <p:blipFill rotWithShape="1">
          <a:blip r:embed="rId3">
            <a:alphaModFix/>
          </a:blip>
          <a:srcRect b="4718" l="872" r="0" t="4718"/>
          <a:stretch/>
        </p:blipFill>
        <p:spPr>
          <a:xfrm>
            <a:off x="1476450" y="370050"/>
            <a:ext cx="6245975" cy="42797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g1441227be9f_0_2079"/>
          <p:cNvPicPr preferRelativeResize="0"/>
          <p:nvPr/>
        </p:nvPicPr>
        <p:blipFill rotWithShape="1">
          <a:blip r:embed="rId3">
            <a:alphaModFix/>
          </a:blip>
          <a:srcRect b="4832" l="0" r="0" t="4832"/>
          <a:stretch/>
        </p:blipFill>
        <p:spPr>
          <a:xfrm>
            <a:off x="1421575" y="370050"/>
            <a:ext cx="6300850" cy="427977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g1441227be9f_0_2083"/>
          <p:cNvPicPr preferRelativeResize="0"/>
          <p:nvPr/>
        </p:nvPicPr>
        <p:blipFill rotWithShape="1">
          <a:blip r:embed="rId3">
            <a:alphaModFix/>
          </a:blip>
          <a:srcRect b="4857" l="0" r="0" t="4857"/>
          <a:stretch/>
        </p:blipFill>
        <p:spPr>
          <a:xfrm>
            <a:off x="1421575" y="370050"/>
            <a:ext cx="6300851" cy="42797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pic>
        <p:nvPicPr>
          <p:cNvPr id="943" name="Google Shape;943;g1441227be9f_0_2087"/>
          <p:cNvPicPr preferRelativeResize="0"/>
          <p:nvPr/>
        </p:nvPicPr>
        <p:blipFill rotWithShape="1">
          <a:blip r:embed="rId3">
            <a:alphaModFix/>
          </a:blip>
          <a:srcRect b="4758" l="0" r="0" t="4767"/>
          <a:stretch/>
        </p:blipFill>
        <p:spPr>
          <a:xfrm>
            <a:off x="1421575" y="370050"/>
            <a:ext cx="6300851" cy="42797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g1441227be9f_0_2091"/>
          <p:cNvPicPr preferRelativeResize="0"/>
          <p:nvPr/>
        </p:nvPicPr>
        <p:blipFill rotWithShape="1">
          <a:blip r:embed="rId3">
            <a:alphaModFix/>
          </a:blip>
          <a:srcRect b="4594" l="0" r="1215" t="4603"/>
          <a:stretch/>
        </p:blipFill>
        <p:spPr>
          <a:xfrm>
            <a:off x="1421575" y="370050"/>
            <a:ext cx="6224276" cy="4279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g1441227be9f_0_2095"/>
          <p:cNvPicPr preferRelativeResize="0"/>
          <p:nvPr/>
        </p:nvPicPr>
        <p:blipFill rotWithShape="1">
          <a:blip r:embed="rId3">
            <a:alphaModFix/>
          </a:blip>
          <a:srcRect b="4857" l="0" r="0" t="4857"/>
          <a:stretch/>
        </p:blipFill>
        <p:spPr>
          <a:xfrm>
            <a:off x="1421575" y="370050"/>
            <a:ext cx="6300851" cy="42797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g1441227be9f_0_2099"/>
          <p:cNvPicPr preferRelativeResize="0"/>
          <p:nvPr/>
        </p:nvPicPr>
        <p:blipFill rotWithShape="1">
          <a:blip r:embed="rId3">
            <a:alphaModFix/>
          </a:blip>
          <a:srcRect b="4693" l="0" r="0" t="4693"/>
          <a:stretch/>
        </p:blipFill>
        <p:spPr>
          <a:xfrm>
            <a:off x="1421575" y="370050"/>
            <a:ext cx="6300852" cy="42797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g1441227be9f_0_2103"/>
          <p:cNvPicPr preferRelativeResize="0"/>
          <p:nvPr/>
        </p:nvPicPr>
        <p:blipFill rotWithShape="1">
          <a:blip r:embed="rId3">
            <a:alphaModFix/>
          </a:blip>
          <a:srcRect b="4857" l="0" r="0" t="4857"/>
          <a:stretch/>
        </p:blipFill>
        <p:spPr>
          <a:xfrm>
            <a:off x="1421575" y="370050"/>
            <a:ext cx="6300851" cy="42797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g1441227be9f_0_2107"/>
          <p:cNvPicPr preferRelativeResize="0"/>
          <p:nvPr/>
        </p:nvPicPr>
        <p:blipFill rotWithShape="1">
          <a:blip r:embed="rId3">
            <a:alphaModFix/>
          </a:blip>
          <a:srcRect b="4792" l="0" r="0" t="4783"/>
          <a:stretch/>
        </p:blipFill>
        <p:spPr>
          <a:xfrm>
            <a:off x="1421575" y="370050"/>
            <a:ext cx="6300852" cy="42797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1441227be9f_0_2111"/>
          <p:cNvSpPr txBox="1"/>
          <p:nvPr>
            <p:ph type="ctrTitle"/>
          </p:nvPr>
        </p:nvSpPr>
        <p:spPr>
          <a:xfrm>
            <a:off x="1857600" y="1837150"/>
            <a:ext cx="5428800" cy="8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Doctors</a:t>
            </a:r>
            <a:r>
              <a:rPr lang="en"/>
              <a:t> Without Orders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4"/>
          <p:cNvPicPr preferRelativeResize="0"/>
          <p:nvPr/>
        </p:nvPicPr>
        <p:blipFill rotWithShape="1">
          <a:blip r:embed="rId3">
            <a:alphaModFix/>
          </a:blip>
          <a:srcRect b="0" l="4010" r="4010" t="0"/>
          <a:stretch/>
        </p:blipFill>
        <p:spPr>
          <a:xfrm>
            <a:off x="720100" y="3783814"/>
            <a:ext cx="1250675" cy="1359686"/>
          </a:xfrm>
          <a:prstGeom prst="rect">
            <a:avLst/>
          </a:prstGeom>
          <a:noFill/>
          <a:ln>
            <a:noFill/>
          </a:ln>
        </p:spPr>
      </p:pic>
      <p:pic>
        <p:nvPicPr>
          <p:cNvPr descr="Brett and Jason Oppenheim From 'Selling Sunset' Say They're 'Romantically  Perfect' | Glamour" id="678" name="Google Shape;678;p4"/>
          <p:cNvPicPr preferRelativeResize="0"/>
          <p:nvPr/>
        </p:nvPicPr>
        <p:blipFill>
          <a:blip r:embed="rId4">
            <a:alphaModFix/>
          </a:blip>
          <a:stretch>
            <a:fillRect/>
          </a:stretch>
        </p:blipFill>
        <p:spPr>
          <a:xfrm>
            <a:off x="7963700" y="1747675"/>
            <a:ext cx="1300925" cy="648425"/>
          </a:xfrm>
          <a:prstGeom prst="rect">
            <a:avLst/>
          </a:prstGeom>
          <a:noFill/>
          <a:ln>
            <a:noFill/>
          </a:ln>
        </p:spPr>
      </p:pic>
      <p:pic>
        <p:nvPicPr>
          <p:cNvPr id="679" name="Google Shape;679;p4"/>
          <p:cNvPicPr preferRelativeResize="0"/>
          <p:nvPr/>
        </p:nvPicPr>
        <p:blipFill>
          <a:blip r:embed="rId5">
            <a:alphaModFix/>
          </a:blip>
          <a:stretch>
            <a:fillRect/>
          </a:stretch>
        </p:blipFill>
        <p:spPr>
          <a:xfrm>
            <a:off x="207000" y="1946150"/>
            <a:ext cx="1938050" cy="2106977"/>
          </a:xfrm>
          <a:prstGeom prst="rect">
            <a:avLst/>
          </a:prstGeom>
          <a:noFill/>
          <a:ln>
            <a:noFill/>
          </a:ln>
        </p:spPr>
      </p:pic>
      <p:sp>
        <p:nvSpPr>
          <p:cNvPr id="680" name="Google Shape;680;p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t>‹#›</a:t>
            </a:fld>
            <a:endParaRPr/>
          </a:p>
        </p:txBody>
      </p:sp>
      <p:pic>
        <p:nvPicPr>
          <p:cNvPr id="681" name="Google Shape;681;p4"/>
          <p:cNvPicPr preferRelativeResize="0"/>
          <p:nvPr/>
        </p:nvPicPr>
        <p:blipFill>
          <a:blip r:embed="rId6">
            <a:alphaModFix/>
          </a:blip>
          <a:stretch>
            <a:fillRect/>
          </a:stretch>
        </p:blipFill>
        <p:spPr>
          <a:xfrm>
            <a:off x="426425" y="215050"/>
            <a:ext cx="3250773" cy="2070976"/>
          </a:xfrm>
          <a:prstGeom prst="rect">
            <a:avLst/>
          </a:prstGeom>
          <a:noFill/>
          <a:ln>
            <a:noFill/>
          </a:ln>
        </p:spPr>
      </p:pic>
      <p:pic>
        <p:nvPicPr>
          <p:cNvPr id="682" name="Google Shape;682;p4"/>
          <p:cNvPicPr preferRelativeResize="0"/>
          <p:nvPr/>
        </p:nvPicPr>
        <p:blipFill>
          <a:blip r:embed="rId7">
            <a:alphaModFix/>
          </a:blip>
          <a:stretch>
            <a:fillRect/>
          </a:stretch>
        </p:blipFill>
        <p:spPr>
          <a:xfrm>
            <a:off x="6024451" y="2657600"/>
            <a:ext cx="2998451" cy="2141424"/>
          </a:xfrm>
          <a:prstGeom prst="rect">
            <a:avLst/>
          </a:prstGeom>
          <a:noFill/>
          <a:ln>
            <a:noFill/>
          </a:ln>
        </p:spPr>
      </p:pic>
      <p:pic>
        <p:nvPicPr>
          <p:cNvPr id="683" name="Google Shape;683;p4"/>
          <p:cNvPicPr preferRelativeResize="0"/>
          <p:nvPr/>
        </p:nvPicPr>
        <p:blipFill>
          <a:blip r:embed="rId8">
            <a:alphaModFix/>
          </a:blip>
          <a:stretch>
            <a:fillRect/>
          </a:stretch>
        </p:blipFill>
        <p:spPr>
          <a:xfrm>
            <a:off x="1964250" y="1992572"/>
            <a:ext cx="2464751" cy="2906374"/>
          </a:xfrm>
          <a:prstGeom prst="rect">
            <a:avLst/>
          </a:prstGeom>
          <a:noFill/>
          <a:ln>
            <a:noFill/>
          </a:ln>
        </p:spPr>
      </p:pic>
      <p:pic>
        <p:nvPicPr>
          <p:cNvPr id="684" name="Google Shape;684;p4"/>
          <p:cNvPicPr preferRelativeResize="0"/>
          <p:nvPr/>
        </p:nvPicPr>
        <p:blipFill>
          <a:blip r:embed="rId9">
            <a:alphaModFix/>
          </a:blip>
          <a:stretch>
            <a:fillRect/>
          </a:stretch>
        </p:blipFill>
        <p:spPr>
          <a:xfrm>
            <a:off x="4927049" y="121075"/>
            <a:ext cx="2293126" cy="3315775"/>
          </a:xfrm>
          <a:prstGeom prst="rect">
            <a:avLst/>
          </a:prstGeom>
          <a:noFill/>
          <a:ln>
            <a:noFill/>
          </a:ln>
        </p:spPr>
      </p:pic>
      <p:pic>
        <p:nvPicPr>
          <p:cNvPr descr="Artificial Intelligence: Four skills that won't be replaced by Artificial  Intelligence in the future - The Economic Times" id="685" name="Google Shape;685;p4"/>
          <p:cNvPicPr preferRelativeResize="0"/>
          <p:nvPr/>
        </p:nvPicPr>
        <p:blipFill>
          <a:blip r:embed="rId10">
            <a:alphaModFix/>
          </a:blip>
          <a:stretch>
            <a:fillRect/>
          </a:stretch>
        </p:blipFill>
        <p:spPr>
          <a:xfrm>
            <a:off x="3669575" y="1218125"/>
            <a:ext cx="1804825" cy="1353625"/>
          </a:xfrm>
          <a:prstGeom prst="rect">
            <a:avLst/>
          </a:prstGeom>
          <a:noFill/>
          <a:ln>
            <a:noFill/>
          </a:ln>
        </p:spPr>
      </p:pic>
      <p:sp>
        <p:nvSpPr>
          <p:cNvPr id="686" name="Google Shape;686;p4"/>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2400">
                <a:highlight>
                  <a:schemeClr val="lt1"/>
                </a:highlight>
              </a:rPr>
              <a:t>Who am I?</a:t>
            </a:r>
            <a:endParaRPr sz="2400">
              <a:solidFill>
                <a:srgbClr val="434343"/>
              </a:solidFill>
              <a:highlight>
                <a:schemeClr val="lt1"/>
              </a:highlight>
            </a:endParaRPr>
          </a:p>
        </p:txBody>
      </p:sp>
      <p:pic>
        <p:nvPicPr>
          <p:cNvPr id="687" name="Google Shape;687;p4"/>
          <p:cNvPicPr preferRelativeResize="0"/>
          <p:nvPr/>
        </p:nvPicPr>
        <p:blipFill>
          <a:blip r:embed="rId11">
            <a:alphaModFix/>
          </a:blip>
          <a:stretch>
            <a:fillRect/>
          </a:stretch>
        </p:blipFill>
        <p:spPr>
          <a:xfrm>
            <a:off x="4338500" y="3315450"/>
            <a:ext cx="2405500" cy="1615074"/>
          </a:xfrm>
          <a:prstGeom prst="rect">
            <a:avLst/>
          </a:prstGeom>
          <a:noFill/>
          <a:ln>
            <a:noFill/>
          </a:ln>
        </p:spPr>
      </p:pic>
      <p:pic>
        <p:nvPicPr>
          <p:cNvPr descr="Visit Los Angeles: 2022 Travel Guide for Los Angeles, California | Expedia" id="688" name="Google Shape;688;p4"/>
          <p:cNvPicPr preferRelativeResize="0"/>
          <p:nvPr/>
        </p:nvPicPr>
        <p:blipFill>
          <a:blip r:embed="rId12">
            <a:alphaModFix/>
          </a:blip>
          <a:stretch>
            <a:fillRect/>
          </a:stretch>
        </p:blipFill>
        <p:spPr>
          <a:xfrm>
            <a:off x="6608475" y="471100"/>
            <a:ext cx="2293125" cy="1291794"/>
          </a:xfrm>
          <a:prstGeom prst="rect">
            <a:avLst/>
          </a:prstGeom>
          <a:noFill/>
          <a:ln>
            <a:noFill/>
          </a:ln>
        </p:spPr>
      </p:pic>
      <p:pic>
        <p:nvPicPr>
          <p:cNvPr descr="Lana Del Rey Controversy, Explained - Lana Del Rey Slams &quot;Glamorizing  Abuse&quot; Claims" id="689" name="Google Shape;689;p4"/>
          <p:cNvPicPr preferRelativeResize="0"/>
          <p:nvPr/>
        </p:nvPicPr>
        <p:blipFill>
          <a:blip r:embed="rId13">
            <a:alphaModFix/>
          </a:blip>
          <a:stretch>
            <a:fillRect/>
          </a:stretch>
        </p:blipFill>
        <p:spPr>
          <a:xfrm>
            <a:off x="6943025" y="2068763"/>
            <a:ext cx="1250675" cy="835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pic>
        <p:nvPicPr>
          <p:cNvPr id="978" name="Google Shape;978;gfdfcccfe3e_0_0"/>
          <p:cNvPicPr preferRelativeResize="0"/>
          <p:nvPr/>
        </p:nvPicPr>
        <p:blipFill rotWithShape="1">
          <a:blip r:embed="rId3">
            <a:alphaModFix/>
          </a:blip>
          <a:srcRect b="5830" l="0" r="0" t="5830"/>
          <a:stretch/>
        </p:blipFill>
        <p:spPr>
          <a:xfrm>
            <a:off x="1761800" y="621425"/>
            <a:ext cx="5620399" cy="372955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gfdfcccfe3e_0_6"/>
          <p:cNvPicPr preferRelativeResize="0"/>
          <p:nvPr/>
        </p:nvPicPr>
        <p:blipFill rotWithShape="1">
          <a:blip r:embed="rId3">
            <a:alphaModFix/>
          </a:blip>
          <a:srcRect b="5579" l="0" r="0" t="5579"/>
          <a:stretch/>
        </p:blipFill>
        <p:spPr>
          <a:xfrm>
            <a:off x="1761800" y="621425"/>
            <a:ext cx="5620399" cy="372955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gfdfcccfe3e_0_10"/>
          <p:cNvPicPr preferRelativeResize="0"/>
          <p:nvPr/>
        </p:nvPicPr>
        <p:blipFill rotWithShape="1">
          <a:blip r:embed="rId3">
            <a:alphaModFix/>
          </a:blip>
          <a:srcRect b="5641" l="0" r="0" t="5650"/>
          <a:stretch/>
        </p:blipFill>
        <p:spPr>
          <a:xfrm>
            <a:off x="1761800" y="621425"/>
            <a:ext cx="5620398" cy="37295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gfdfcccfe3e_0_14"/>
          <p:cNvSpPr txBox="1"/>
          <p:nvPr>
            <p:ph type="ctrTitle"/>
          </p:nvPr>
        </p:nvSpPr>
        <p:spPr>
          <a:xfrm>
            <a:off x="1868550" y="1913625"/>
            <a:ext cx="5406900" cy="8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Winning the Presidency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gfdfcccfe3e_0_19"/>
          <p:cNvPicPr preferRelativeResize="0"/>
          <p:nvPr/>
        </p:nvPicPr>
        <p:blipFill rotWithShape="1">
          <a:blip r:embed="rId3">
            <a:alphaModFix/>
          </a:blip>
          <a:srcRect b="3104" l="0" r="0" t="3104"/>
          <a:stretch/>
        </p:blipFill>
        <p:spPr>
          <a:xfrm>
            <a:off x="1761800" y="621425"/>
            <a:ext cx="5620398" cy="3729548"/>
          </a:xfrm>
          <a:prstGeom prst="rect">
            <a:avLst/>
          </a:prstGeom>
          <a:noFill/>
          <a:ln>
            <a:noFill/>
          </a:ln>
        </p:spPr>
      </p:pic>
      <p:sp>
        <p:nvSpPr>
          <p:cNvPr id="999" name="Google Shape;999;gfdfcccfe3e_0_19"/>
          <p:cNvSpPr txBox="1"/>
          <p:nvPr>
            <p:ph idx="1" type="body"/>
          </p:nvPr>
        </p:nvSpPr>
        <p:spPr>
          <a:xfrm>
            <a:off x="677900" y="1205175"/>
            <a:ext cx="7790400" cy="32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pic>
        <p:nvPicPr>
          <p:cNvPr id="1004" name="Google Shape;1004;gfdfcccfe3e_0_23"/>
          <p:cNvPicPr preferRelativeResize="0"/>
          <p:nvPr/>
        </p:nvPicPr>
        <p:blipFill rotWithShape="1">
          <a:blip r:embed="rId3">
            <a:alphaModFix/>
          </a:blip>
          <a:srcRect b="5783" l="0" r="0" t="5783"/>
          <a:stretch/>
        </p:blipFill>
        <p:spPr>
          <a:xfrm>
            <a:off x="1761800" y="621425"/>
            <a:ext cx="5620398" cy="3729548"/>
          </a:xfrm>
          <a:prstGeom prst="rect">
            <a:avLst/>
          </a:prstGeom>
          <a:noFill/>
          <a:ln>
            <a:noFill/>
          </a:ln>
        </p:spPr>
      </p:pic>
      <p:sp>
        <p:nvSpPr>
          <p:cNvPr id="1005" name="Google Shape;1005;gfdfcccfe3e_0_23"/>
          <p:cNvSpPr txBox="1"/>
          <p:nvPr>
            <p:ph idx="1" type="body"/>
          </p:nvPr>
        </p:nvSpPr>
        <p:spPr>
          <a:xfrm>
            <a:off x="677900" y="1205175"/>
            <a:ext cx="7790400" cy="32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gfdfcccfe3e_0_27"/>
          <p:cNvPicPr preferRelativeResize="0"/>
          <p:nvPr/>
        </p:nvPicPr>
        <p:blipFill rotWithShape="1">
          <a:blip r:embed="rId3">
            <a:alphaModFix/>
          </a:blip>
          <a:srcRect b="3968" l="0" r="0" t="3959"/>
          <a:stretch/>
        </p:blipFill>
        <p:spPr>
          <a:xfrm>
            <a:off x="1761800" y="621425"/>
            <a:ext cx="5620398" cy="3729549"/>
          </a:xfrm>
          <a:prstGeom prst="rect">
            <a:avLst/>
          </a:prstGeom>
          <a:noFill/>
          <a:ln>
            <a:noFill/>
          </a:ln>
        </p:spPr>
      </p:pic>
      <p:sp>
        <p:nvSpPr>
          <p:cNvPr id="1011" name="Google Shape;1011;gfdfcccfe3e_0_27"/>
          <p:cNvSpPr txBox="1"/>
          <p:nvPr>
            <p:ph idx="1" type="body"/>
          </p:nvPr>
        </p:nvSpPr>
        <p:spPr>
          <a:xfrm>
            <a:off x="677900" y="1205175"/>
            <a:ext cx="7790400" cy="32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gfdfcccfe3e_0_37"/>
          <p:cNvPicPr preferRelativeResize="0"/>
          <p:nvPr/>
        </p:nvPicPr>
        <p:blipFill rotWithShape="1">
          <a:blip r:embed="rId3">
            <a:alphaModFix/>
          </a:blip>
          <a:srcRect b="2079" l="0" r="0" t="2079"/>
          <a:stretch/>
        </p:blipFill>
        <p:spPr>
          <a:xfrm>
            <a:off x="1761800" y="621425"/>
            <a:ext cx="5620398" cy="37295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gfdfcccfe3e_0_42"/>
          <p:cNvPicPr preferRelativeResize="0"/>
          <p:nvPr/>
        </p:nvPicPr>
        <p:blipFill rotWithShape="1">
          <a:blip r:embed="rId3">
            <a:alphaModFix/>
          </a:blip>
          <a:srcRect b="1876" l="0" r="0" t="1876"/>
          <a:stretch/>
        </p:blipFill>
        <p:spPr>
          <a:xfrm>
            <a:off x="1761800" y="621425"/>
            <a:ext cx="5620398" cy="37295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g1441227be9f_0_2039"/>
          <p:cNvSpPr/>
          <p:nvPr/>
        </p:nvSpPr>
        <p:spPr>
          <a:xfrm>
            <a:off x="4750800" y="1712351"/>
            <a:ext cx="3577068" cy="231789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g1441227be9f_0_2039"/>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800"/>
              <a:t>Our Guiding Questions…</a:t>
            </a:r>
            <a:endParaRPr sz="2800">
              <a:solidFill>
                <a:srgbClr val="434343"/>
              </a:solidFill>
            </a:endParaRPr>
          </a:p>
        </p:txBody>
      </p:sp>
      <p:sp>
        <p:nvSpPr>
          <p:cNvPr id="1028" name="Google Shape;1028;g1441227be9f_0_203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1029" name="Google Shape;1029;g1441227be9f_0_2039"/>
          <p:cNvPicPr preferRelativeResize="0"/>
          <p:nvPr/>
        </p:nvPicPr>
        <p:blipFill rotWithShape="1">
          <a:blip r:embed="rId3">
            <a:alphaModFix/>
          </a:blip>
          <a:srcRect b="0" l="0" r="0" t="0"/>
          <a:stretch/>
        </p:blipFill>
        <p:spPr>
          <a:xfrm>
            <a:off x="1016075" y="1024075"/>
            <a:ext cx="2381300" cy="3571950"/>
          </a:xfrm>
          <a:prstGeom prst="rect">
            <a:avLst/>
          </a:prstGeom>
          <a:noFill/>
          <a:ln>
            <a:noFill/>
          </a:ln>
        </p:spPr>
      </p:pic>
      <p:sp>
        <p:nvSpPr>
          <p:cNvPr id="1030" name="Google Shape;1030;g1441227be9f_0_2039"/>
          <p:cNvSpPr/>
          <p:nvPr/>
        </p:nvSpPr>
        <p:spPr>
          <a:xfrm>
            <a:off x="2716625" y="1508325"/>
            <a:ext cx="352620" cy="39355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1441227be9f_0_2039"/>
          <p:cNvSpPr/>
          <p:nvPr/>
        </p:nvSpPr>
        <p:spPr>
          <a:xfrm>
            <a:off x="3356013" y="1176500"/>
            <a:ext cx="753732" cy="70524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g1441227be9f_0_2039"/>
          <p:cNvSpPr/>
          <p:nvPr/>
        </p:nvSpPr>
        <p:spPr>
          <a:xfrm>
            <a:off x="4249800" y="1148425"/>
            <a:ext cx="1070064" cy="9137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g1441227be9f_0_2039"/>
          <p:cNvSpPr txBox="1"/>
          <p:nvPr/>
        </p:nvSpPr>
        <p:spPr>
          <a:xfrm>
            <a:off x="4956400" y="2186000"/>
            <a:ext cx="31428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6AA84F"/>
                </a:solidFill>
                <a:latin typeface="Ubuntu"/>
                <a:ea typeface="Ubuntu"/>
                <a:cs typeface="Ubuntu"/>
                <a:sym typeface="Ubuntu"/>
              </a:rPr>
              <a:t>1. Does it work?</a:t>
            </a:r>
            <a:endParaRPr b="1" sz="2300">
              <a:solidFill>
                <a:srgbClr val="6AA84F"/>
              </a:solidFill>
              <a:latin typeface="Ubuntu"/>
              <a:ea typeface="Ubuntu"/>
              <a:cs typeface="Ubuntu"/>
              <a:sym typeface="Ubuntu"/>
            </a:endParaRPr>
          </a:p>
          <a:p>
            <a:pPr indent="0" lvl="0" marL="0" rtl="0" algn="ctr">
              <a:spcBef>
                <a:spcPts val="0"/>
              </a:spcBef>
              <a:spcAft>
                <a:spcPts val="0"/>
              </a:spcAft>
              <a:buNone/>
            </a:pPr>
            <a:r>
              <a:rPr b="1" lang="en" sz="2300">
                <a:solidFill>
                  <a:srgbClr val="6AA84F"/>
                </a:solidFill>
                <a:latin typeface="Ubuntu"/>
                <a:ea typeface="Ubuntu"/>
                <a:cs typeface="Ubuntu"/>
                <a:sym typeface="Ubuntu"/>
              </a:rPr>
              <a:t>2. Is it fast?</a:t>
            </a:r>
            <a:endParaRPr b="1" sz="2300">
              <a:solidFill>
                <a:srgbClr val="6AA84F"/>
              </a:solidFill>
              <a:latin typeface="Ubuntu"/>
              <a:ea typeface="Ubuntu"/>
              <a:cs typeface="Ubuntu"/>
              <a:sym typeface="Ubuntu"/>
            </a:endParaRPr>
          </a:p>
          <a:p>
            <a:pPr indent="0" lvl="0" marL="0" rtl="0" algn="ctr">
              <a:spcBef>
                <a:spcPts val="0"/>
              </a:spcBef>
              <a:spcAft>
                <a:spcPts val="0"/>
              </a:spcAft>
              <a:buNone/>
            </a:pPr>
            <a:r>
              <a:rPr b="1" lang="en" sz="2300">
                <a:solidFill>
                  <a:srgbClr val="6AA84F"/>
                </a:solidFill>
                <a:latin typeface="Ubuntu"/>
                <a:ea typeface="Ubuntu"/>
                <a:cs typeface="Ubuntu"/>
                <a:sym typeface="Ubuntu"/>
              </a:rPr>
              <a:t>3. Can we do better?</a:t>
            </a:r>
            <a:endParaRPr b="1" sz="2300">
              <a:solidFill>
                <a:srgbClr val="6AA84F"/>
              </a:solidFill>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
          <p:cNvSpPr txBox="1"/>
          <p:nvPr>
            <p:ph type="title"/>
          </p:nvPr>
        </p:nvSpPr>
        <p:spPr>
          <a:xfrm>
            <a:off x="516500" y="1157675"/>
            <a:ext cx="8134800" cy="133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t>Who are you?</a:t>
            </a:r>
            <a:endParaRPr sz="7200">
              <a:solidFill>
                <a:srgbClr val="434343"/>
              </a:solidFill>
            </a:endParaRPr>
          </a:p>
        </p:txBody>
      </p:sp>
      <p:sp>
        <p:nvSpPr>
          <p:cNvPr id="695" name="Google Shape;695;p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gfdfcccfe3e_0_52"/>
          <p:cNvSpPr txBox="1"/>
          <p:nvPr>
            <p:ph idx="1" type="subTitle"/>
          </p:nvPr>
        </p:nvSpPr>
        <p:spPr>
          <a:xfrm>
            <a:off x="3015225" y="1404650"/>
            <a:ext cx="5721300" cy="309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3200"/>
          </a:p>
          <a:p>
            <a:pPr indent="-431800" lvl="0" marL="457200" rtl="0" algn="l">
              <a:lnSpc>
                <a:spcPct val="100000"/>
              </a:lnSpc>
              <a:spcBef>
                <a:spcPts val="0"/>
              </a:spcBef>
              <a:spcAft>
                <a:spcPts val="0"/>
              </a:spcAft>
              <a:buSzPts val="3200"/>
              <a:buChar char="●"/>
            </a:pPr>
            <a:r>
              <a:rPr lang="en" sz="3200"/>
              <a:t>Who are we?</a:t>
            </a:r>
            <a:endParaRPr sz="3200"/>
          </a:p>
          <a:p>
            <a:pPr indent="-431800" lvl="0" marL="457200" rtl="0" algn="l">
              <a:lnSpc>
                <a:spcPct val="100000"/>
              </a:lnSpc>
              <a:spcBef>
                <a:spcPts val="0"/>
              </a:spcBef>
              <a:spcAft>
                <a:spcPts val="0"/>
              </a:spcAft>
              <a:buSzPts val="3200"/>
              <a:buChar char="●"/>
            </a:pPr>
            <a:r>
              <a:rPr lang="en" sz="3200"/>
              <a:t>Why are we here?</a:t>
            </a:r>
            <a:endParaRPr sz="3200"/>
          </a:p>
          <a:p>
            <a:pPr indent="-431800" lvl="0" marL="457200" rtl="0" algn="l">
              <a:lnSpc>
                <a:spcPct val="100000"/>
              </a:lnSpc>
              <a:spcBef>
                <a:spcPts val="0"/>
              </a:spcBef>
              <a:spcAft>
                <a:spcPts val="0"/>
              </a:spcAft>
              <a:buSzPts val="3200"/>
              <a:buChar char="●"/>
            </a:pPr>
            <a:r>
              <a:rPr lang="en" sz="3200"/>
              <a:t>Where do we want to go?</a:t>
            </a:r>
            <a:endParaRPr sz="3200"/>
          </a:p>
          <a:p>
            <a:pPr indent="-457200" lvl="0" marL="457200" rtl="0" algn="l">
              <a:lnSpc>
                <a:spcPct val="100000"/>
              </a:lnSpc>
              <a:spcBef>
                <a:spcPts val="0"/>
              </a:spcBef>
              <a:spcAft>
                <a:spcPts val="0"/>
              </a:spcAft>
              <a:buSzPts val="3200"/>
              <a:buChar char="●"/>
            </a:pPr>
            <a:r>
              <a:rPr lang="en" sz="3200"/>
              <a:t>What’s going on?</a:t>
            </a:r>
            <a:endParaRPr sz="3200"/>
          </a:p>
          <a:p>
            <a:pPr indent="0" lvl="0" marL="0" rtl="0" algn="l">
              <a:lnSpc>
                <a:spcPct val="100000"/>
              </a:lnSpc>
              <a:spcBef>
                <a:spcPts val="0"/>
              </a:spcBef>
              <a:spcAft>
                <a:spcPts val="0"/>
              </a:spcAft>
              <a:buSzPts val="1400"/>
              <a:buNone/>
            </a:pPr>
            <a:r>
              <a:t/>
            </a:r>
            <a:endParaRPr sz="3200"/>
          </a:p>
        </p:txBody>
      </p:sp>
      <p:sp>
        <p:nvSpPr>
          <p:cNvPr id="1039" name="Google Shape;1039;gfdfcccfe3e_0_52"/>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t>Big Questions!</a:t>
            </a:r>
            <a:endParaRPr>
              <a:solidFill>
                <a:srgbClr val="434343"/>
              </a:solidFill>
            </a:endParaRPr>
          </a:p>
        </p:txBody>
      </p:sp>
      <p:sp>
        <p:nvSpPr>
          <p:cNvPr id="1040" name="Google Shape;1040;gfdfcccfe3e_0_52"/>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08/18/22 - Session </a:t>
            </a:r>
            <a:endParaRPr/>
          </a:p>
        </p:txBody>
      </p:sp>
      <p:pic>
        <p:nvPicPr>
          <p:cNvPr id="1041" name="Google Shape;1041;gfdfcccfe3e_0_52"/>
          <p:cNvPicPr preferRelativeResize="0"/>
          <p:nvPr/>
        </p:nvPicPr>
        <p:blipFill rotWithShape="1">
          <a:blip r:embed="rId3">
            <a:alphaModFix/>
          </a:blip>
          <a:srcRect b="0" l="0" r="0" t="0"/>
          <a:stretch/>
        </p:blipFill>
        <p:spPr>
          <a:xfrm>
            <a:off x="94150" y="1198800"/>
            <a:ext cx="2710425" cy="3560440"/>
          </a:xfrm>
          <a:prstGeom prst="rect">
            <a:avLst/>
          </a:prstGeom>
          <a:noFill/>
          <a:ln>
            <a:noFill/>
          </a:ln>
        </p:spPr>
      </p:pic>
      <p:pic>
        <p:nvPicPr>
          <p:cNvPr id="1042" name="Google Shape;1042;gfdfcccfe3e_0_52"/>
          <p:cNvPicPr preferRelativeResize="0"/>
          <p:nvPr/>
        </p:nvPicPr>
        <p:blipFill rotWithShape="1">
          <a:blip r:embed="rId4">
            <a:alphaModFix/>
          </a:blip>
          <a:srcRect b="0" l="0" r="0" t="0"/>
          <a:stretch/>
        </p:blipFill>
        <p:spPr>
          <a:xfrm rot="3537571">
            <a:off x="6786325" y="3654575"/>
            <a:ext cx="1352549" cy="1200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24"/>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Course Logistics!</a:t>
            </a:r>
            <a:endParaRPr/>
          </a:p>
        </p:txBody>
      </p:sp>
      <p:pic>
        <p:nvPicPr>
          <p:cNvPr id="1048" name="Google Shape;1048;p24"/>
          <p:cNvPicPr preferRelativeResize="0"/>
          <p:nvPr/>
        </p:nvPicPr>
        <p:blipFill rotWithShape="1">
          <a:blip r:embed="rId3">
            <a:alphaModFix/>
          </a:blip>
          <a:srcRect b="0" l="0" r="0" t="0"/>
          <a:stretch/>
        </p:blipFill>
        <p:spPr>
          <a:xfrm>
            <a:off x="3669125" y="977625"/>
            <a:ext cx="1616450" cy="1675025"/>
          </a:xfrm>
          <a:prstGeom prst="rect">
            <a:avLst/>
          </a:prstGeom>
          <a:noFill/>
          <a:ln>
            <a:noFill/>
          </a:ln>
        </p:spPr>
      </p:pic>
      <p:sp>
        <p:nvSpPr>
          <p:cNvPr id="1049" name="Google Shape;1049;p24"/>
          <p:cNvSpPr txBox="1"/>
          <p:nvPr/>
        </p:nvSpPr>
        <p:spPr>
          <a:xfrm>
            <a:off x="595175" y="1206225"/>
            <a:ext cx="3354600" cy="297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2"/>
              </a:buClr>
              <a:buSzPts val="2000"/>
              <a:buFont typeface="Arial"/>
              <a:buChar char="-"/>
            </a:pPr>
            <a:r>
              <a:rPr b="1" lang="en" sz="2000">
                <a:solidFill>
                  <a:schemeClr val="dk2"/>
                </a:solidFill>
              </a:rPr>
              <a:t>Course Website</a:t>
            </a:r>
            <a:endParaRPr b="1" sz="2000">
              <a:solidFill>
                <a:schemeClr val="dk2"/>
              </a:solidFill>
            </a:endParaRPr>
          </a:p>
          <a:p>
            <a:pPr indent="-355600" lvl="1" marL="914400" rtl="0" algn="l">
              <a:lnSpc>
                <a:spcPct val="115000"/>
              </a:lnSpc>
              <a:spcBef>
                <a:spcPts val="0"/>
              </a:spcBef>
              <a:spcAft>
                <a:spcPts val="0"/>
              </a:spcAft>
              <a:buClr>
                <a:schemeClr val="dk2"/>
              </a:buClr>
              <a:buSzPts val="2000"/>
              <a:buFont typeface="Ubuntu Light"/>
              <a:buChar char="○"/>
            </a:pPr>
            <a:r>
              <a:rPr lang="en" sz="2000" u="sng">
                <a:solidFill>
                  <a:schemeClr val="hlink"/>
                </a:solidFill>
                <a:hlinkClick r:id="rId4"/>
              </a:rPr>
              <a:t>comp285-fall22.ml</a:t>
            </a:r>
            <a:endParaRPr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Lectures</a:t>
            </a:r>
            <a:endParaRPr b="1"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Optional References</a:t>
            </a:r>
            <a:endParaRPr b="1"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Homework</a:t>
            </a:r>
            <a:endParaRPr b="1"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Exams</a:t>
            </a:r>
            <a:endParaRPr b="1"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Piazza</a:t>
            </a:r>
            <a:endParaRPr b="1"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Office Hours</a:t>
            </a:r>
            <a:endParaRPr b="1" sz="20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25"/>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Lectures</a:t>
            </a:r>
            <a:endParaRPr/>
          </a:p>
        </p:txBody>
      </p:sp>
      <p:pic>
        <p:nvPicPr>
          <p:cNvPr id="1055" name="Google Shape;1055;p25"/>
          <p:cNvPicPr preferRelativeResize="0"/>
          <p:nvPr/>
        </p:nvPicPr>
        <p:blipFill>
          <a:blip r:embed="rId3">
            <a:alphaModFix/>
          </a:blip>
          <a:stretch>
            <a:fillRect/>
          </a:stretch>
        </p:blipFill>
        <p:spPr>
          <a:xfrm>
            <a:off x="1800738" y="1108450"/>
            <a:ext cx="5542524" cy="3099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g1435fb112b3_1_258"/>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Optional References</a:t>
            </a:r>
            <a:endParaRPr/>
          </a:p>
        </p:txBody>
      </p:sp>
      <p:sp>
        <p:nvSpPr>
          <p:cNvPr id="1061" name="Google Shape;1061;g1435fb112b3_1_258"/>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pic>
        <p:nvPicPr>
          <p:cNvPr id="1062" name="Google Shape;1062;g1435fb112b3_1_258"/>
          <p:cNvPicPr preferRelativeResize="0"/>
          <p:nvPr/>
        </p:nvPicPr>
        <p:blipFill rotWithShape="1">
          <a:blip r:embed="rId3">
            <a:alphaModFix/>
          </a:blip>
          <a:srcRect b="0" l="0" r="0" t="0"/>
          <a:stretch/>
        </p:blipFill>
        <p:spPr>
          <a:xfrm>
            <a:off x="645600" y="1305663"/>
            <a:ext cx="4430249" cy="1996732"/>
          </a:xfrm>
          <a:prstGeom prst="rect">
            <a:avLst/>
          </a:prstGeom>
          <a:noFill/>
          <a:ln>
            <a:noFill/>
          </a:ln>
        </p:spPr>
      </p:pic>
      <p:pic>
        <p:nvPicPr>
          <p:cNvPr id="1063" name="Google Shape;1063;g1435fb112b3_1_258"/>
          <p:cNvPicPr preferRelativeResize="0"/>
          <p:nvPr/>
        </p:nvPicPr>
        <p:blipFill rotWithShape="1">
          <a:blip r:embed="rId4">
            <a:alphaModFix/>
          </a:blip>
          <a:srcRect b="0" l="0" r="0" t="0"/>
          <a:stretch/>
        </p:blipFill>
        <p:spPr>
          <a:xfrm>
            <a:off x="5245350" y="1305670"/>
            <a:ext cx="1962150" cy="2209800"/>
          </a:xfrm>
          <a:prstGeom prst="rect">
            <a:avLst/>
          </a:prstGeom>
          <a:noFill/>
          <a:ln>
            <a:noFill/>
          </a:ln>
        </p:spPr>
      </p:pic>
      <p:pic>
        <p:nvPicPr>
          <p:cNvPr id="1064" name="Google Shape;1064;g1435fb112b3_1_258"/>
          <p:cNvPicPr preferRelativeResize="0"/>
          <p:nvPr/>
        </p:nvPicPr>
        <p:blipFill rotWithShape="1">
          <a:blip r:embed="rId5">
            <a:alphaModFix/>
          </a:blip>
          <a:srcRect b="0" l="0" r="0" t="0"/>
          <a:stretch/>
        </p:blipFill>
        <p:spPr>
          <a:xfrm>
            <a:off x="7270600" y="1305683"/>
            <a:ext cx="1720358" cy="1948568"/>
          </a:xfrm>
          <a:prstGeom prst="rect">
            <a:avLst/>
          </a:prstGeom>
          <a:noFill/>
          <a:ln>
            <a:noFill/>
          </a:ln>
        </p:spPr>
      </p:pic>
      <p:sp>
        <p:nvSpPr>
          <p:cNvPr id="1065" name="Google Shape;1065;g1435fb112b3_1_258"/>
          <p:cNvSpPr txBox="1"/>
          <p:nvPr/>
        </p:nvSpPr>
        <p:spPr>
          <a:xfrm>
            <a:off x="445875" y="3554250"/>
            <a:ext cx="4829700" cy="79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200">
                <a:solidFill>
                  <a:schemeClr val="dk1"/>
                </a:solidFill>
                <a:latin typeface="Calibri"/>
                <a:ea typeface="Calibri"/>
                <a:cs typeface="Calibri"/>
                <a:sym typeface="Calibri"/>
              </a:rPr>
              <a:t>Algorithms Illuminated</a:t>
            </a:r>
            <a:r>
              <a:rPr lang="en" sz="2200">
                <a:solidFill>
                  <a:schemeClr val="dk1"/>
                </a:solidFill>
                <a:latin typeface="Calibri"/>
                <a:ea typeface="Calibri"/>
                <a:cs typeface="Calibri"/>
                <a:sym typeface="Calibri"/>
              </a:rPr>
              <a:t>, Vols 1,2 and 3 by Tim Roughgarden</a:t>
            </a:r>
            <a:endParaRPr/>
          </a:p>
        </p:txBody>
      </p:sp>
      <p:sp>
        <p:nvSpPr>
          <p:cNvPr id="1066" name="Google Shape;1066;g1435fb112b3_1_258"/>
          <p:cNvSpPr txBox="1"/>
          <p:nvPr/>
        </p:nvSpPr>
        <p:spPr>
          <a:xfrm>
            <a:off x="5355550" y="3730400"/>
            <a:ext cx="3635400" cy="79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200">
                <a:solidFill>
                  <a:schemeClr val="dk1"/>
                </a:solidFill>
                <a:latin typeface="Calibri"/>
                <a:ea typeface="Calibri"/>
                <a:cs typeface="Calibri"/>
                <a:sym typeface="Calibri"/>
              </a:rPr>
              <a:t>Additional resources at algorithmsilluminated.org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g14396396f16_1_11"/>
          <p:cNvSpPr txBox="1"/>
          <p:nvPr>
            <p:ph type="title"/>
          </p:nvPr>
        </p:nvSpPr>
        <p:spPr>
          <a:xfrm>
            <a:off x="0" y="638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Required(-ish) References</a:t>
            </a:r>
            <a:endParaRPr/>
          </a:p>
        </p:txBody>
      </p:sp>
      <p:pic>
        <p:nvPicPr>
          <p:cNvPr descr="Cracking the Coding Interview: 189 Programming Questions and Solutions:  McDowell, Gayle Laakmann: 1235264539136: Amazon.com: Books" id="1072" name="Google Shape;1072;g14396396f16_1_11"/>
          <p:cNvPicPr preferRelativeResize="0"/>
          <p:nvPr/>
        </p:nvPicPr>
        <p:blipFill>
          <a:blip r:embed="rId3">
            <a:alphaModFix/>
          </a:blip>
          <a:stretch>
            <a:fillRect/>
          </a:stretch>
        </p:blipFill>
        <p:spPr>
          <a:xfrm>
            <a:off x="1814350" y="1266625"/>
            <a:ext cx="2114725" cy="3021050"/>
          </a:xfrm>
          <a:prstGeom prst="rect">
            <a:avLst/>
          </a:prstGeom>
          <a:noFill/>
          <a:ln>
            <a:noFill/>
          </a:ln>
        </p:spPr>
      </p:pic>
      <p:pic>
        <p:nvPicPr>
          <p:cNvPr descr="KJV Holy Bible, Standard Size, Burgundy Faux Leather w/Thumb Index and  Ribbon Marker, Red Letter, King James Version: Christian Art Publishers:  9781432102401: Amazon.com: Books" id="1073" name="Google Shape;1073;g14396396f16_1_11"/>
          <p:cNvPicPr preferRelativeResize="0"/>
          <p:nvPr/>
        </p:nvPicPr>
        <p:blipFill rotWithShape="1">
          <a:blip r:embed="rId4">
            <a:alphaModFix/>
          </a:blip>
          <a:srcRect b="1718" l="1860" r="2253" t="1756"/>
          <a:stretch/>
        </p:blipFill>
        <p:spPr>
          <a:xfrm>
            <a:off x="4780300" y="1319750"/>
            <a:ext cx="2896800" cy="29159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28"/>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Homework (40%)</a:t>
            </a:r>
            <a:endParaRPr/>
          </a:p>
        </p:txBody>
      </p:sp>
      <p:sp>
        <p:nvSpPr>
          <p:cNvPr id="1079" name="Google Shape;1079;p28"/>
          <p:cNvSpPr txBox="1"/>
          <p:nvPr>
            <p:ph idx="4294967295" type="subTitle"/>
          </p:nvPr>
        </p:nvSpPr>
        <p:spPr>
          <a:xfrm>
            <a:off x="446650" y="1251650"/>
            <a:ext cx="7287900" cy="3501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Ubuntu"/>
              <a:buChar char="-"/>
            </a:pPr>
            <a:r>
              <a:rPr lang="en" sz="2200">
                <a:solidFill>
                  <a:schemeClr val="dk1"/>
                </a:solidFill>
                <a:latin typeface="Arial"/>
                <a:ea typeface="Arial"/>
                <a:cs typeface="Arial"/>
                <a:sym typeface="Arial"/>
              </a:rPr>
              <a:t>HW0 will be out today, due in 1 week @ 11:59pm ET</a:t>
            </a:r>
            <a:endParaRPr sz="2200">
              <a:solidFill>
                <a:schemeClr val="dk1"/>
              </a:solidFill>
              <a:latin typeface="Arial"/>
              <a:ea typeface="Arial"/>
              <a:cs typeface="Arial"/>
              <a:sym typeface="Arial"/>
            </a:endParaRPr>
          </a:p>
          <a:p>
            <a:pPr indent="-368300" lvl="0" marL="4572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HW1 through HW9 have &gt;7 day turnaround time</a:t>
            </a:r>
            <a:endParaRPr sz="2200">
              <a:solidFill>
                <a:schemeClr val="dk1"/>
              </a:solidFill>
              <a:latin typeface="Arial"/>
              <a:ea typeface="Arial"/>
              <a:cs typeface="Arial"/>
              <a:sym typeface="Arial"/>
            </a:endParaRPr>
          </a:p>
          <a:p>
            <a:pPr indent="-368300" lvl="1" marL="914400" rtl="0" algn="l">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If released on Tuesday, due Thursday after next @ 1:59pm ET</a:t>
            </a:r>
            <a:endParaRPr sz="2200">
              <a:solidFill>
                <a:schemeClr val="dk1"/>
              </a:solidFill>
              <a:latin typeface="Arial"/>
              <a:ea typeface="Arial"/>
              <a:cs typeface="Arial"/>
              <a:sym typeface="Arial"/>
            </a:endParaRPr>
          </a:p>
          <a:p>
            <a:pPr indent="-368300" lvl="1" marL="9144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If released on Thursday, due Tuesday after next </a:t>
            </a:r>
            <a:r>
              <a:rPr lang="en" sz="2200">
                <a:solidFill>
                  <a:schemeClr val="dk1"/>
                </a:solidFill>
                <a:latin typeface="Arial"/>
                <a:ea typeface="Arial"/>
                <a:cs typeface="Arial"/>
                <a:sym typeface="Arial"/>
              </a:rPr>
              <a:t>@ 1:59pm ET</a:t>
            </a:r>
            <a:endParaRPr sz="2200">
              <a:solidFill>
                <a:schemeClr val="dk1"/>
              </a:solidFill>
              <a:latin typeface="Arial"/>
              <a:ea typeface="Arial"/>
              <a:cs typeface="Arial"/>
              <a:sym typeface="Arial"/>
            </a:endParaRPr>
          </a:p>
          <a:p>
            <a:pPr indent="-368300" lvl="0" marL="4572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5-late day policy per assignment</a:t>
            </a:r>
            <a:endParaRPr sz="2200">
              <a:solidFill>
                <a:schemeClr val="dk1"/>
              </a:solidFill>
              <a:latin typeface="Arial"/>
              <a:ea typeface="Arial"/>
              <a:cs typeface="Arial"/>
              <a:sym typeface="Arial"/>
            </a:endParaRPr>
          </a:p>
          <a:p>
            <a:pPr indent="-368300" lvl="0" marL="4572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Lowest HW score dropped w/ caveat</a:t>
            </a:r>
            <a:endParaRPr sz="2200">
              <a:solidFill>
                <a:schemeClr val="dk1"/>
              </a:solidFill>
              <a:latin typeface="Arial"/>
              <a:ea typeface="Arial"/>
              <a:cs typeface="Arial"/>
              <a:sym typeface="Arial"/>
            </a:endParaRPr>
          </a:p>
        </p:txBody>
      </p:sp>
      <p:pic>
        <p:nvPicPr>
          <p:cNvPr id="1080" name="Google Shape;1080;p28"/>
          <p:cNvPicPr preferRelativeResize="0"/>
          <p:nvPr/>
        </p:nvPicPr>
        <p:blipFill>
          <a:blip r:embed="rId3">
            <a:alphaModFix/>
          </a:blip>
          <a:stretch>
            <a:fillRect/>
          </a:stretch>
        </p:blipFill>
        <p:spPr>
          <a:xfrm>
            <a:off x="5695975" y="3258978"/>
            <a:ext cx="5516751" cy="1589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g401a8b0410c01034_87"/>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Homework (40%)</a:t>
            </a:r>
            <a:endParaRPr/>
          </a:p>
        </p:txBody>
      </p:sp>
      <p:pic>
        <p:nvPicPr>
          <p:cNvPr id="1086" name="Google Shape;1086;g401a8b0410c01034_87"/>
          <p:cNvPicPr preferRelativeResize="0"/>
          <p:nvPr/>
        </p:nvPicPr>
        <p:blipFill>
          <a:blip r:embed="rId3">
            <a:alphaModFix/>
          </a:blip>
          <a:stretch>
            <a:fillRect/>
          </a:stretch>
        </p:blipFill>
        <p:spPr>
          <a:xfrm>
            <a:off x="225022" y="1217425"/>
            <a:ext cx="5293102" cy="3437425"/>
          </a:xfrm>
          <a:prstGeom prst="rect">
            <a:avLst/>
          </a:prstGeom>
          <a:noFill/>
          <a:ln>
            <a:noFill/>
          </a:ln>
        </p:spPr>
      </p:pic>
      <p:pic>
        <p:nvPicPr>
          <p:cNvPr id="1087" name="Google Shape;1087;g401a8b0410c01034_87"/>
          <p:cNvPicPr preferRelativeResize="0"/>
          <p:nvPr/>
        </p:nvPicPr>
        <p:blipFill>
          <a:blip r:embed="rId4">
            <a:alphaModFix/>
          </a:blip>
          <a:stretch>
            <a:fillRect/>
          </a:stretch>
        </p:blipFill>
        <p:spPr>
          <a:xfrm>
            <a:off x="5518125" y="1608100"/>
            <a:ext cx="3462324" cy="19273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1441227be9f_0_1995"/>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Quizzes (10%)</a:t>
            </a:r>
            <a:endParaRPr/>
          </a:p>
        </p:txBody>
      </p:sp>
      <p:sp>
        <p:nvSpPr>
          <p:cNvPr id="1093" name="Google Shape;1093;g1441227be9f_0_1995"/>
          <p:cNvSpPr txBox="1"/>
          <p:nvPr>
            <p:ph idx="4294967295" type="subTitle"/>
          </p:nvPr>
        </p:nvSpPr>
        <p:spPr>
          <a:xfrm>
            <a:off x="446650" y="1251650"/>
            <a:ext cx="7287900" cy="3501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Ubuntu"/>
              <a:buChar char="-"/>
            </a:pPr>
            <a:r>
              <a:rPr lang="en" sz="2200">
                <a:solidFill>
                  <a:schemeClr val="dk1"/>
                </a:solidFill>
                <a:latin typeface="Arial"/>
                <a:ea typeface="Arial"/>
                <a:cs typeface="Arial"/>
                <a:sym typeface="Arial"/>
              </a:rPr>
              <a:t>~Weekly quizzes starting 08/29</a:t>
            </a:r>
            <a:endParaRPr sz="2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200">
              <a:solidFill>
                <a:schemeClr val="dk1"/>
              </a:solidFill>
              <a:latin typeface="Arial"/>
              <a:ea typeface="Arial"/>
              <a:cs typeface="Arial"/>
              <a:sym typeface="Arial"/>
            </a:endParaRPr>
          </a:p>
          <a:p>
            <a:pPr indent="-368300" lvl="0" marL="4572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Quiz drop lowest 2 scores w/ homework caveat applied</a:t>
            </a:r>
            <a:endParaRPr sz="2200">
              <a:solidFill>
                <a:schemeClr val="dk1"/>
              </a:solidFill>
              <a:latin typeface="Arial"/>
              <a:ea typeface="Arial"/>
              <a:cs typeface="Arial"/>
              <a:sym typeface="Arial"/>
            </a:endParaRPr>
          </a:p>
        </p:txBody>
      </p:sp>
      <p:pic>
        <p:nvPicPr>
          <p:cNvPr id="1094" name="Google Shape;1094;g1441227be9f_0_1995"/>
          <p:cNvPicPr preferRelativeResize="0"/>
          <p:nvPr/>
        </p:nvPicPr>
        <p:blipFill>
          <a:blip r:embed="rId3">
            <a:alphaModFix/>
          </a:blip>
          <a:stretch>
            <a:fillRect/>
          </a:stretch>
        </p:blipFill>
        <p:spPr>
          <a:xfrm>
            <a:off x="4329444" y="2488000"/>
            <a:ext cx="4222875" cy="24837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29"/>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Exams (45%)</a:t>
            </a:r>
            <a:endParaRPr/>
          </a:p>
        </p:txBody>
      </p:sp>
      <p:pic>
        <p:nvPicPr>
          <p:cNvPr id="1100" name="Google Shape;1100;p29"/>
          <p:cNvPicPr preferRelativeResize="0"/>
          <p:nvPr/>
        </p:nvPicPr>
        <p:blipFill>
          <a:blip r:embed="rId3">
            <a:alphaModFix/>
          </a:blip>
          <a:stretch>
            <a:fillRect/>
          </a:stretch>
        </p:blipFill>
        <p:spPr>
          <a:xfrm>
            <a:off x="898926" y="1442425"/>
            <a:ext cx="7346151" cy="2493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g1441227be9f_0_2002"/>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In-class Participation (5%) /Extra Credit (~5%)</a:t>
            </a:r>
            <a:endParaRPr/>
          </a:p>
        </p:txBody>
      </p:sp>
      <p:sp>
        <p:nvSpPr>
          <p:cNvPr id="1106" name="Google Shape;1106;g1441227be9f_0_2002"/>
          <p:cNvSpPr txBox="1"/>
          <p:nvPr>
            <p:ph idx="4294967295" type="subTitle"/>
          </p:nvPr>
        </p:nvSpPr>
        <p:spPr>
          <a:xfrm>
            <a:off x="928050" y="1099250"/>
            <a:ext cx="7287900" cy="35010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In-class participation:</a:t>
            </a:r>
            <a:endParaRPr sz="2200">
              <a:solidFill>
                <a:schemeClr val="dk1"/>
              </a:solidFill>
              <a:latin typeface="Arial"/>
              <a:ea typeface="Arial"/>
              <a:cs typeface="Arial"/>
              <a:sym typeface="Arial"/>
            </a:endParaRPr>
          </a:p>
          <a:p>
            <a:pPr indent="-368300" lvl="1" marL="9144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Socratic method</a:t>
            </a:r>
            <a:endParaRPr sz="2200">
              <a:solidFill>
                <a:schemeClr val="dk1"/>
              </a:solidFill>
              <a:latin typeface="Arial"/>
              <a:ea typeface="Arial"/>
              <a:cs typeface="Arial"/>
              <a:sym typeface="Arial"/>
            </a:endParaRPr>
          </a:p>
          <a:p>
            <a:pPr indent="-368300" lvl="1" marL="9144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Short exercises to be submitted</a:t>
            </a:r>
            <a:endParaRPr sz="2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200">
              <a:solidFill>
                <a:schemeClr val="dk1"/>
              </a:solidFill>
              <a:latin typeface="Arial"/>
              <a:ea typeface="Arial"/>
              <a:cs typeface="Arial"/>
              <a:sym typeface="Arial"/>
            </a:endParaRPr>
          </a:p>
          <a:p>
            <a:pPr indent="-368300" lvl="0" marL="4572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Extra credit opportunities:</a:t>
            </a:r>
            <a:endParaRPr sz="2200">
              <a:solidFill>
                <a:schemeClr val="dk1"/>
              </a:solidFill>
              <a:latin typeface="Arial"/>
              <a:ea typeface="Arial"/>
              <a:cs typeface="Arial"/>
              <a:sym typeface="Arial"/>
            </a:endParaRPr>
          </a:p>
          <a:p>
            <a:pPr indent="-368300" lvl="1" marL="9144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Solving leetcode problems </a:t>
            </a:r>
            <a:endParaRPr sz="2200">
              <a:solidFill>
                <a:schemeClr val="dk1"/>
              </a:solidFill>
              <a:latin typeface="Arial"/>
              <a:ea typeface="Arial"/>
              <a:cs typeface="Arial"/>
              <a:sym typeface="Arial"/>
            </a:endParaRPr>
          </a:p>
          <a:p>
            <a:pPr indent="-368300" lvl="1" marL="9144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Mock interview practice with teaching staff</a:t>
            </a:r>
            <a:endParaRPr sz="2200">
              <a:solidFill>
                <a:schemeClr val="dk1"/>
              </a:solidFill>
              <a:latin typeface="Arial"/>
              <a:ea typeface="Arial"/>
              <a:cs typeface="Arial"/>
              <a:sym typeface="Arial"/>
            </a:endParaRPr>
          </a:p>
          <a:p>
            <a:pPr indent="-368300" lvl="1" marL="9144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Attending CS department events </a:t>
            </a:r>
            <a:endParaRPr sz="2200">
              <a:solidFill>
                <a:schemeClr val="dk1"/>
              </a:solidFill>
              <a:latin typeface="Arial"/>
              <a:ea typeface="Arial"/>
              <a:cs typeface="Arial"/>
              <a:sym typeface="Arial"/>
            </a:endParaRPr>
          </a:p>
          <a:p>
            <a:pPr indent="-368300" lvl="1" marL="9144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Answering students’ questions on Piazza</a:t>
            </a:r>
            <a:endParaRPr sz="2200">
              <a:solidFill>
                <a:schemeClr val="dk1"/>
              </a:solidFill>
              <a:latin typeface="Arial"/>
              <a:ea typeface="Arial"/>
              <a:cs typeface="Arial"/>
              <a:sym typeface="Arial"/>
            </a:endParaRPr>
          </a:p>
          <a:p>
            <a:pPr indent="-368300" lvl="1" marL="914400" marR="0" rtl="0" algn="l">
              <a:lnSpc>
                <a:spcPct val="100000"/>
              </a:lnSpc>
              <a:spcBef>
                <a:spcPts val="0"/>
              </a:spcBef>
              <a:spcAft>
                <a:spcPts val="0"/>
              </a:spcAft>
              <a:buClr>
                <a:schemeClr val="dk1"/>
              </a:buClr>
              <a:buSzPts val="2200"/>
              <a:buFont typeface="Arial"/>
              <a:buChar char="○"/>
            </a:pPr>
            <a:r>
              <a:rPr lang="en" sz="2200">
                <a:solidFill>
                  <a:schemeClr val="dk1"/>
                </a:solidFill>
                <a:latin typeface="Arial"/>
                <a:ea typeface="Arial"/>
                <a:cs typeface="Arial"/>
                <a:sym typeface="Arial"/>
              </a:rPr>
              <a:t>Finding bugs in HW, quizzes, etc.</a:t>
            </a:r>
            <a:endParaRPr sz="22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
          <p:cNvSpPr txBox="1"/>
          <p:nvPr>
            <p:ph type="title"/>
          </p:nvPr>
        </p:nvSpPr>
        <p:spPr>
          <a:xfrm>
            <a:off x="516500" y="1157675"/>
            <a:ext cx="8134800" cy="133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t>Who are you?</a:t>
            </a:r>
            <a:endParaRPr sz="7200">
              <a:solidFill>
                <a:srgbClr val="434343"/>
              </a:solidFill>
            </a:endParaRPr>
          </a:p>
        </p:txBody>
      </p:sp>
      <p:sp>
        <p:nvSpPr>
          <p:cNvPr id="701" name="Google Shape;701;p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
        <p:nvSpPr>
          <p:cNvPr id="702" name="Google Shape;702;p6"/>
          <p:cNvSpPr txBox="1"/>
          <p:nvPr>
            <p:ph idx="1" type="subTitle"/>
          </p:nvPr>
        </p:nvSpPr>
        <p:spPr>
          <a:xfrm>
            <a:off x="656400" y="2481925"/>
            <a:ext cx="7833600" cy="114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500">
                <a:latin typeface="Ubuntu"/>
                <a:ea typeface="Ubuntu"/>
                <a:cs typeface="Ubuntu"/>
                <a:sym typeface="Ubuntu"/>
              </a:rPr>
              <a:t>Preview for HW 0! </a:t>
            </a:r>
            <a:endParaRPr b="1" sz="2500">
              <a:latin typeface="Ubuntu"/>
              <a:ea typeface="Ubuntu"/>
              <a:cs typeface="Ubuntu"/>
              <a:sym typeface="Ubuntu"/>
            </a:endParaRPr>
          </a:p>
          <a:p>
            <a:pPr indent="0" lvl="0" marL="0" rtl="0" algn="ctr">
              <a:lnSpc>
                <a:spcPct val="100000"/>
              </a:lnSpc>
              <a:spcBef>
                <a:spcPts val="0"/>
              </a:spcBef>
              <a:spcAft>
                <a:spcPts val="0"/>
              </a:spcAft>
              <a:buSzPts val="2800"/>
              <a:buNone/>
            </a:pPr>
            <a:r>
              <a:rPr b="1" lang="en" sz="2500">
                <a:latin typeface="Ubuntu"/>
                <a:ea typeface="Ubuntu"/>
                <a:cs typeface="Ubuntu"/>
                <a:sym typeface="Ubuntu"/>
              </a:rPr>
              <a:t>(Released by end of day)</a:t>
            </a:r>
            <a:endParaRPr b="1" sz="2500">
              <a:latin typeface="Ubuntu"/>
              <a:ea typeface="Ubuntu"/>
              <a:cs typeface="Ubuntu"/>
              <a:sym typeface="Ubuntu"/>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g1435fb112b3_1_308"/>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Piazza</a:t>
            </a:r>
            <a:endParaRPr/>
          </a:p>
        </p:txBody>
      </p:sp>
      <p:sp>
        <p:nvSpPr>
          <p:cNvPr id="1112" name="Google Shape;1112;g1435fb112b3_1_308"/>
          <p:cNvSpPr txBox="1"/>
          <p:nvPr>
            <p:ph type="title"/>
          </p:nvPr>
        </p:nvSpPr>
        <p:spPr>
          <a:xfrm>
            <a:off x="504600" y="1147251"/>
            <a:ext cx="8134800" cy="165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sz="2800"/>
              <a:t>Talk to us! Talk to each other! </a:t>
            </a:r>
            <a:endParaRPr sz="2800"/>
          </a:p>
          <a:p>
            <a:pPr indent="0" lvl="0" marL="0" rtl="0" algn="ctr">
              <a:lnSpc>
                <a:spcPct val="100000"/>
              </a:lnSpc>
              <a:spcBef>
                <a:spcPts val="0"/>
              </a:spcBef>
              <a:spcAft>
                <a:spcPts val="0"/>
              </a:spcAft>
              <a:buSzPts val="6000"/>
              <a:buNone/>
            </a:pPr>
            <a:r>
              <a:rPr lang="en" sz="2800"/>
              <a:t>Use Piazza!</a:t>
            </a:r>
            <a:endParaRPr sz="2800"/>
          </a:p>
          <a:p>
            <a:pPr indent="0" lvl="0" marL="0" rtl="0" algn="ctr">
              <a:lnSpc>
                <a:spcPct val="100000"/>
              </a:lnSpc>
              <a:spcBef>
                <a:spcPts val="0"/>
              </a:spcBef>
              <a:spcAft>
                <a:spcPts val="0"/>
              </a:spcAft>
              <a:buSzPts val="6000"/>
              <a:buNone/>
            </a:pPr>
            <a:r>
              <a:rPr lang="en" sz="1600"/>
              <a:t>(setup instructions in HW0)</a:t>
            </a:r>
            <a:endParaRPr sz="1600"/>
          </a:p>
        </p:txBody>
      </p:sp>
      <p:sp>
        <p:nvSpPr>
          <p:cNvPr id="1113" name="Google Shape;1113;g1435fb112b3_1_308"/>
          <p:cNvSpPr txBox="1"/>
          <p:nvPr>
            <p:ph idx="4294967295" type="subTitle"/>
          </p:nvPr>
        </p:nvSpPr>
        <p:spPr>
          <a:xfrm>
            <a:off x="655200" y="2750163"/>
            <a:ext cx="7833600" cy="1653900"/>
          </a:xfrm>
          <a:prstGeom prst="rect">
            <a:avLst/>
          </a:prstGeom>
          <a:noFill/>
          <a:ln>
            <a:noFill/>
          </a:ln>
        </p:spPr>
        <p:txBody>
          <a:bodyPr anchorCtr="0" anchor="t" bIns="91425" lIns="91425" spcFirstLastPara="1" rIns="91425" wrap="square" tIns="91425">
            <a:noAutofit/>
          </a:bodyPr>
          <a:lstStyle/>
          <a:p>
            <a:pPr indent="-444500" lvl="0" marL="457200" rtl="0" algn="ctr">
              <a:lnSpc>
                <a:spcPct val="100000"/>
              </a:lnSpc>
              <a:spcBef>
                <a:spcPts val="0"/>
              </a:spcBef>
              <a:spcAft>
                <a:spcPts val="0"/>
              </a:spcAft>
              <a:buSzPts val="3400"/>
              <a:buChar char="-"/>
            </a:pPr>
            <a:r>
              <a:rPr lang="en" sz="2000" u="sng">
                <a:solidFill>
                  <a:schemeClr val="hlink"/>
                </a:solidFill>
                <a:hlinkClick r:id="rId3"/>
              </a:rPr>
              <a:t>https://piazza.com/class/l6fee1cmjpp5az</a:t>
            </a:r>
            <a:endParaRPr sz="2000"/>
          </a:p>
          <a:p>
            <a:pPr indent="-444500" lvl="0" marL="457200" rtl="0" algn="ctr">
              <a:lnSpc>
                <a:spcPct val="100000"/>
              </a:lnSpc>
              <a:spcBef>
                <a:spcPts val="0"/>
              </a:spcBef>
              <a:spcAft>
                <a:spcPts val="0"/>
              </a:spcAft>
              <a:buSzPts val="3400"/>
              <a:buChar char="-"/>
            </a:pPr>
            <a:r>
              <a:rPr lang="en" sz="2000"/>
              <a:t>Link to </a:t>
            </a:r>
            <a:r>
              <a:rPr lang="en" sz="2000" u="sng">
                <a:solidFill>
                  <a:schemeClr val="hlink"/>
                </a:solidFill>
                <a:hlinkClick r:id="rId4"/>
              </a:rPr>
              <a:t>enroll</a:t>
            </a:r>
            <a:endParaRPr sz="2000"/>
          </a:p>
          <a:p>
            <a:pPr indent="0" lvl="0" marL="0" rtl="0" algn="ctr">
              <a:lnSpc>
                <a:spcPct val="100000"/>
              </a:lnSpc>
              <a:spcBef>
                <a:spcPts val="0"/>
              </a:spcBef>
              <a:spcAft>
                <a:spcPts val="0"/>
              </a:spcAft>
              <a:buSzPts val="2800"/>
              <a:buNone/>
            </a:pPr>
            <a:r>
              <a:rPr lang="en"/>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1435fb112b3_1_254"/>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Office Hours</a:t>
            </a:r>
            <a:endParaRPr/>
          </a:p>
        </p:txBody>
      </p:sp>
      <p:pic>
        <p:nvPicPr>
          <p:cNvPr id="1119" name="Google Shape;1119;g1435fb112b3_1_254"/>
          <p:cNvPicPr preferRelativeResize="0"/>
          <p:nvPr/>
        </p:nvPicPr>
        <p:blipFill>
          <a:blip r:embed="rId3">
            <a:alphaModFix/>
          </a:blip>
          <a:stretch>
            <a:fillRect/>
          </a:stretch>
        </p:blipFill>
        <p:spPr>
          <a:xfrm>
            <a:off x="2003387" y="1167500"/>
            <a:ext cx="5137225" cy="33850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g1435fb112b3_1_276"/>
          <p:cNvSpPr txBox="1"/>
          <p:nvPr>
            <p:ph type="title"/>
          </p:nvPr>
        </p:nvSpPr>
        <p:spPr>
          <a:xfrm>
            <a:off x="737850" y="980260"/>
            <a:ext cx="3571500" cy="578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Everyone can succeed!</a:t>
            </a:r>
            <a:endParaRPr>
              <a:solidFill>
                <a:srgbClr val="434343"/>
              </a:solidFill>
            </a:endParaRPr>
          </a:p>
        </p:txBody>
      </p:sp>
      <p:sp>
        <p:nvSpPr>
          <p:cNvPr id="1125" name="Google Shape;1125;g1435fb112b3_1_276"/>
          <p:cNvSpPr txBox="1"/>
          <p:nvPr>
            <p:ph idx="1" type="subTitle"/>
          </p:nvPr>
        </p:nvSpPr>
        <p:spPr>
          <a:xfrm>
            <a:off x="737850" y="1729225"/>
            <a:ext cx="3671100" cy="24741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999999"/>
              </a:buClr>
              <a:buSzPts val="2800"/>
              <a:buChar char="-"/>
            </a:pPr>
            <a:r>
              <a:rPr lang="en" sz="2800"/>
              <a:t>Work </a:t>
            </a:r>
            <a:r>
              <a:rPr b="1" lang="en" sz="2800">
                <a:latin typeface="Ubuntu"/>
                <a:ea typeface="Ubuntu"/>
                <a:cs typeface="Ubuntu"/>
                <a:sym typeface="Ubuntu"/>
              </a:rPr>
              <a:t>hard!</a:t>
            </a:r>
            <a:endParaRPr b="1" sz="2800">
              <a:latin typeface="Ubuntu"/>
              <a:ea typeface="Ubuntu"/>
              <a:cs typeface="Ubuntu"/>
              <a:sym typeface="Ubuntu"/>
            </a:endParaRPr>
          </a:p>
          <a:p>
            <a:pPr indent="0" lvl="0" marL="0" rtl="0" algn="l">
              <a:lnSpc>
                <a:spcPct val="100000"/>
              </a:lnSpc>
              <a:spcBef>
                <a:spcPts val="0"/>
              </a:spcBef>
              <a:spcAft>
                <a:spcPts val="0"/>
              </a:spcAft>
              <a:buNone/>
            </a:pPr>
            <a:r>
              <a:t/>
            </a:r>
            <a:endParaRPr b="1" sz="2800">
              <a:latin typeface="Ubuntu"/>
              <a:ea typeface="Ubuntu"/>
              <a:cs typeface="Ubuntu"/>
              <a:sym typeface="Ubuntu"/>
            </a:endParaRPr>
          </a:p>
          <a:p>
            <a:pPr indent="-406400" lvl="0" marL="457200" rtl="0" algn="l">
              <a:lnSpc>
                <a:spcPct val="100000"/>
              </a:lnSpc>
              <a:spcBef>
                <a:spcPts val="0"/>
              </a:spcBef>
              <a:spcAft>
                <a:spcPts val="0"/>
              </a:spcAft>
              <a:buSzPts val="2800"/>
              <a:buChar char="-"/>
            </a:pPr>
            <a:r>
              <a:rPr lang="en" sz="2800"/>
              <a:t>Work </a:t>
            </a:r>
            <a:r>
              <a:rPr b="1" lang="en" sz="2800">
                <a:latin typeface="Ubuntu"/>
                <a:ea typeface="Ubuntu"/>
                <a:cs typeface="Ubuntu"/>
                <a:sym typeface="Ubuntu"/>
              </a:rPr>
              <a:t>smart!</a:t>
            </a:r>
            <a:endParaRPr b="1" sz="2800">
              <a:latin typeface="Ubuntu"/>
              <a:ea typeface="Ubuntu"/>
              <a:cs typeface="Ubuntu"/>
              <a:sym typeface="Ubuntu"/>
            </a:endParaRPr>
          </a:p>
          <a:p>
            <a:pPr indent="0" lvl="0" marL="0" rtl="0" algn="l">
              <a:lnSpc>
                <a:spcPct val="100000"/>
              </a:lnSpc>
              <a:spcBef>
                <a:spcPts val="0"/>
              </a:spcBef>
              <a:spcAft>
                <a:spcPts val="0"/>
              </a:spcAft>
              <a:buNone/>
            </a:pPr>
            <a:r>
              <a:t/>
            </a:r>
            <a:endParaRPr b="1" sz="2800">
              <a:latin typeface="Ubuntu"/>
              <a:ea typeface="Ubuntu"/>
              <a:cs typeface="Ubuntu"/>
              <a:sym typeface="Ubuntu"/>
            </a:endParaRPr>
          </a:p>
          <a:p>
            <a:pPr indent="-406400" lvl="0" marL="457200" rtl="0" algn="l">
              <a:lnSpc>
                <a:spcPct val="100000"/>
              </a:lnSpc>
              <a:spcBef>
                <a:spcPts val="0"/>
              </a:spcBef>
              <a:spcAft>
                <a:spcPts val="0"/>
              </a:spcAft>
              <a:buSzPts val="2800"/>
              <a:buChar char="-"/>
            </a:pPr>
            <a:r>
              <a:rPr lang="en" sz="2800"/>
              <a:t>Ask for </a:t>
            </a:r>
            <a:r>
              <a:rPr b="1" lang="en" sz="2800">
                <a:latin typeface="Ubuntu"/>
                <a:ea typeface="Ubuntu"/>
                <a:cs typeface="Ubuntu"/>
                <a:sym typeface="Ubuntu"/>
              </a:rPr>
              <a:t>help!</a:t>
            </a:r>
            <a:endParaRPr b="1" sz="2800">
              <a:latin typeface="Ubuntu"/>
              <a:ea typeface="Ubuntu"/>
              <a:cs typeface="Ubuntu"/>
              <a:sym typeface="Ubuntu"/>
            </a:endParaRPr>
          </a:p>
        </p:txBody>
      </p:sp>
      <p:cxnSp>
        <p:nvCxnSpPr>
          <p:cNvPr id="1126" name="Google Shape;1126;g1435fb112b3_1_276"/>
          <p:cNvCxnSpPr/>
          <p:nvPr/>
        </p:nvCxnSpPr>
        <p:spPr>
          <a:xfrm>
            <a:off x="2203050" y="1597475"/>
            <a:ext cx="676200" cy="0"/>
          </a:xfrm>
          <a:prstGeom prst="straightConnector1">
            <a:avLst/>
          </a:prstGeom>
          <a:noFill/>
          <a:ln cap="flat" cmpd="sng" w="76200">
            <a:solidFill>
              <a:srgbClr val="81ECEC"/>
            </a:solidFill>
            <a:prstDash val="solid"/>
            <a:round/>
            <a:headEnd len="sm" w="sm" type="none"/>
            <a:tailEnd len="sm" w="sm" type="none"/>
          </a:ln>
        </p:spPr>
      </p:cxnSp>
      <p:sp>
        <p:nvSpPr>
          <p:cNvPr id="1127" name="Google Shape;1127;g1435fb112b3_1_27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pic>
        <p:nvPicPr>
          <p:cNvPr id="1128" name="Google Shape;1128;g1435fb112b3_1_276"/>
          <p:cNvPicPr preferRelativeResize="0"/>
          <p:nvPr/>
        </p:nvPicPr>
        <p:blipFill rotWithShape="1">
          <a:blip r:embed="rId3">
            <a:alphaModFix/>
          </a:blip>
          <a:srcRect b="0" l="0" r="0" t="0"/>
          <a:stretch/>
        </p:blipFill>
        <p:spPr>
          <a:xfrm>
            <a:off x="5306850" y="82500"/>
            <a:ext cx="3711097" cy="483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g143b8fcc725_0_0"/>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Poll</a:t>
            </a:r>
            <a:endParaRPr>
              <a:solidFill>
                <a:srgbClr val="434343"/>
              </a:solidFill>
            </a:endParaRPr>
          </a:p>
        </p:txBody>
      </p:sp>
      <p:sp>
        <p:nvSpPr>
          <p:cNvPr id="1134" name="Google Shape;1134;g143b8fcc725_0_0"/>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135" name="Google Shape;1135;g143b8fcc725_0_0"/>
          <p:cNvSpPr txBox="1"/>
          <p:nvPr>
            <p:ph idx="1" type="body"/>
          </p:nvPr>
        </p:nvSpPr>
        <p:spPr>
          <a:xfrm>
            <a:off x="1408050" y="1135475"/>
            <a:ext cx="6238500" cy="376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Arial"/>
                <a:ea typeface="Arial"/>
                <a:cs typeface="Arial"/>
                <a:sym typeface="Arial"/>
              </a:rPr>
              <a:t>Where can you find the most up-to-date info everything related to the course (logistics, announcements, resources, office hour schedules, etc.)?</a:t>
            </a:r>
            <a:endParaRPr sz="1800">
              <a:solidFill>
                <a:schemeClr val="dk2"/>
              </a:solidFill>
              <a:latin typeface="Arial"/>
              <a:ea typeface="Arial"/>
              <a:cs typeface="Arial"/>
              <a:sym typeface="Arial"/>
            </a:endParaRPr>
          </a:p>
          <a:p>
            <a:pPr indent="-342900" lvl="0" marL="914400" rtl="0" algn="l">
              <a:lnSpc>
                <a:spcPct val="115000"/>
              </a:lnSpc>
              <a:spcBef>
                <a:spcPts val="0"/>
              </a:spcBef>
              <a:spcAft>
                <a:spcPts val="0"/>
              </a:spcAft>
              <a:buClr>
                <a:schemeClr val="dk2"/>
              </a:buClr>
              <a:buSzPts val="1800"/>
              <a:buFont typeface="Arial"/>
              <a:buAutoNum type="arabicPeriod"/>
            </a:pPr>
            <a:r>
              <a:rPr lang="en" sz="1800">
                <a:solidFill>
                  <a:schemeClr val="dk2"/>
                </a:solidFill>
                <a:latin typeface="Arial"/>
                <a:ea typeface="Arial"/>
                <a:cs typeface="Arial"/>
                <a:sym typeface="Arial"/>
              </a:rPr>
              <a:t>Blackboard</a:t>
            </a:r>
            <a:endParaRPr sz="1800">
              <a:solidFill>
                <a:schemeClr val="dk2"/>
              </a:solidFill>
              <a:latin typeface="Arial"/>
              <a:ea typeface="Arial"/>
              <a:cs typeface="Arial"/>
              <a:sym typeface="Arial"/>
            </a:endParaRPr>
          </a:p>
          <a:p>
            <a:pPr indent="-342900" lvl="0" marL="914400" rtl="0" algn="l">
              <a:lnSpc>
                <a:spcPct val="115000"/>
              </a:lnSpc>
              <a:spcBef>
                <a:spcPts val="0"/>
              </a:spcBef>
              <a:spcAft>
                <a:spcPts val="0"/>
              </a:spcAft>
              <a:buClr>
                <a:schemeClr val="dk2"/>
              </a:buClr>
              <a:buSzPts val="1800"/>
              <a:buFont typeface="Arial"/>
              <a:buAutoNum type="arabicPeriod"/>
            </a:pPr>
            <a:r>
              <a:rPr lang="en" sz="1800">
                <a:solidFill>
                  <a:schemeClr val="dk2"/>
                </a:solidFill>
                <a:latin typeface="Arial"/>
                <a:ea typeface="Arial"/>
                <a:cs typeface="Arial"/>
                <a:sym typeface="Arial"/>
              </a:rPr>
              <a:t>Piazza</a:t>
            </a:r>
            <a:endParaRPr sz="1800">
              <a:solidFill>
                <a:schemeClr val="dk2"/>
              </a:solidFill>
              <a:latin typeface="Arial"/>
              <a:ea typeface="Arial"/>
              <a:cs typeface="Arial"/>
              <a:sym typeface="Arial"/>
            </a:endParaRPr>
          </a:p>
          <a:p>
            <a:pPr indent="-342900" lvl="0" marL="914400" rtl="0" algn="l">
              <a:lnSpc>
                <a:spcPct val="115000"/>
              </a:lnSpc>
              <a:spcBef>
                <a:spcPts val="0"/>
              </a:spcBef>
              <a:spcAft>
                <a:spcPts val="0"/>
              </a:spcAft>
              <a:buClr>
                <a:schemeClr val="dk2"/>
              </a:buClr>
              <a:buSzPts val="1800"/>
              <a:buFont typeface="Arial"/>
              <a:buAutoNum type="arabicPeriod"/>
            </a:pPr>
            <a:r>
              <a:rPr lang="en" sz="1800">
                <a:solidFill>
                  <a:schemeClr val="dk2"/>
                </a:solidFill>
                <a:latin typeface="Arial"/>
                <a:ea typeface="Arial"/>
                <a:cs typeface="Arial"/>
                <a:sym typeface="Arial"/>
              </a:rPr>
              <a:t>Gradescope</a:t>
            </a:r>
            <a:endParaRPr sz="1800">
              <a:solidFill>
                <a:schemeClr val="dk2"/>
              </a:solidFill>
              <a:latin typeface="Arial"/>
              <a:ea typeface="Arial"/>
              <a:cs typeface="Arial"/>
              <a:sym typeface="Arial"/>
            </a:endParaRPr>
          </a:p>
          <a:p>
            <a:pPr indent="-342900" lvl="0" marL="914400" rtl="0" algn="l">
              <a:lnSpc>
                <a:spcPct val="115000"/>
              </a:lnSpc>
              <a:spcBef>
                <a:spcPts val="0"/>
              </a:spcBef>
              <a:spcAft>
                <a:spcPts val="0"/>
              </a:spcAft>
              <a:buClr>
                <a:schemeClr val="dk2"/>
              </a:buClr>
              <a:buSzPts val="1800"/>
              <a:buFont typeface="Arial"/>
              <a:buAutoNum type="arabicPeriod"/>
            </a:pPr>
            <a:r>
              <a:rPr lang="en" sz="1800">
                <a:solidFill>
                  <a:schemeClr val="dk2"/>
                </a:solidFill>
                <a:latin typeface="Arial"/>
                <a:ea typeface="Arial"/>
                <a:cs typeface="Arial"/>
                <a:sym typeface="Arial"/>
              </a:rPr>
              <a:t>Course Website</a:t>
            </a:r>
            <a:endParaRPr sz="1800">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xEl>
                                              <p:pRg end="0" st="0"/>
                                            </p:txEl>
                                          </p:spTgt>
                                        </p:tgtEl>
                                        <p:attrNameLst>
                                          <p:attrName>style.visibility</p:attrName>
                                        </p:attrNameLst>
                                      </p:cBhvr>
                                      <p:to>
                                        <p:strVal val="visible"/>
                                      </p:to>
                                    </p:set>
                                    <p:animEffect filter="fade" transition="in">
                                      <p:cBhvr>
                                        <p:cTn dur="1000"/>
                                        <p:tgtEl>
                                          <p:spTgt spid="11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xEl>
                                              <p:pRg end="1" st="1"/>
                                            </p:txEl>
                                          </p:spTgt>
                                        </p:tgtEl>
                                        <p:attrNameLst>
                                          <p:attrName>style.visibility</p:attrName>
                                        </p:attrNameLst>
                                      </p:cBhvr>
                                      <p:to>
                                        <p:strVal val="visible"/>
                                      </p:to>
                                    </p:set>
                                    <p:animEffect filter="fade" transition="in">
                                      <p:cBhvr>
                                        <p:cTn dur="1000"/>
                                        <p:tgtEl>
                                          <p:spTgt spid="11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xEl>
                                              <p:pRg end="2" st="2"/>
                                            </p:txEl>
                                          </p:spTgt>
                                        </p:tgtEl>
                                        <p:attrNameLst>
                                          <p:attrName>style.visibility</p:attrName>
                                        </p:attrNameLst>
                                      </p:cBhvr>
                                      <p:to>
                                        <p:strVal val="visible"/>
                                      </p:to>
                                    </p:set>
                                    <p:animEffect filter="fade" transition="in">
                                      <p:cBhvr>
                                        <p:cTn dur="1000"/>
                                        <p:tgtEl>
                                          <p:spTgt spid="11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xEl>
                                              <p:pRg end="3" st="3"/>
                                            </p:txEl>
                                          </p:spTgt>
                                        </p:tgtEl>
                                        <p:attrNameLst>
                                          <p:attrName>style.visibility</p:attrName>
                                        </p:attrNameLst>
                                      </p:cBhvr>
                                      <p:to>
                                        <p:strVal val="visible"/>
                                      </p:to>
                                    </p:set>
                                    <p:animEffect filter="fade" transition="in">
                                      <p:cBhvr>
                                        <p:cTn dur="1000"/>
                                        <p:tgtEl>
                                          <p:spTgt spid="11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xEl>
                                              <p:pRg end="4" st="4"/>
                                            </p:txEl>
                                          </p:spTgt>
                                        </p:tgtEl>
                                        <p:attrNameLst>
                                          <p:attrName>style.visibility</p:attrName>
                                        </p:attrNameLst>
                                      </p:cBhvr>
                                      <p:to>
                                        <p:strVal val="visible"/>
                                      </p:to>
                                    </p:set>
                                    <p:animEffect filter="fade" transition="in">
                                      <p:cBhvr>
                                        <p:cTn dur="1000"/>
                                        <p:tgtEl>
                                          <p:spTgt spid="113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g143b8fcc725_0_6"/>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Poll</a:t>
            </a:r>
            <a:endParaRPr>
              <a:solidFill>
                <a:srgbClr val="434343"/>
              </a:solidFill>
            </a:endParaRPr>
          </a:p>
        </p:txBody>
      </p:sp>
      <p:sp>
        <p:nvSpPr>
          <p:cNvPr id="1141" name="Google Shape;1141;g143b8fcc725_0_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142" name="Google Shape;1142;g143b8fcc725_0_6"/>
          <p:cNvSpPr txBox="1"/>
          <p:nvPr>
            <p:ph idx="1" type="body"/>
          </p:nvPr>
        </p:nvSpPr>
        <p:spPr>
          <a:xfrm>
            <a:off x="1408050" y="1135475"/>
            <a:ext cx="6238500" cy="376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Arial"/>
                <a:ea typeface="Arial"/>
                <a:cs typeface="Arial"/>
                <a:sym typeface="Arial"/>
              </a:rPr>
              <a:t>Where can you find the most up-to-date info everything related to the course (logistics, announcements, resources, office hour schedules, etc.)?</a:t>
            </a:r>
            <a:endParaRPr sz="1800">
              <a:solidFill>
                <a:schemeClr val="dk2"/>
              </a:solidFill>
              <a:latin typeface="Arial"/>
              <a:ea typeface="Arial"/>
              <a:cs typeface="Arial"/>
              <a:sym typeface="Arial"/>
            </a:endParaRPr>
          </a:p>
          <a:p>
            <a:pPr indent="-342900" lvl="0" marL="914400" rtl="0" algn="l">
              <a:lnSpc>
                <a:spcPct val="115000"/>
              </a:lnSpc>
              <a:spcBef>
                <a:spcPts val="0"/>
              </a:spcBef>
              <a:spcAft>
                <a:spcPts val="0"/>
              </a:spcAft>
              <a:buClr>
                <a:schemeClr val="dk2"/>
              </a:buClr>
              <a:buSzPts val="1800"/>
              <a:buFont typeface="Arial"/>
              <a:buAutoNum type="arabicPeriod"/>
            </a:pPr>
            <a:r>
              <a:rPr lang="en" sz="1800">
                <a:solidFill>
                  <a:schemeClr val="dk2"/>
                </a:solidFill>
                <a:latin typeface="Arial"/>
                <a:ea typeface="Arial"/>
                <a:cs typeface="Arial"/>
                <a:sym typeface="Arial"/>
              </a:rPr>
              <a:t>Blackboard</a:t>
            </a:r>
            <a:endParaRPr sz="1800">
              <a:solidFill>
                <a:schemeClr val="dk2"/>
              </a:solidFill>
              <a:latin typeface="Arial"/>
              <a:ea typeface="Arial"/>
              <a:cs typeface="Arial"/>
              <a:sym typeface="Arial"/>
            </a:endParaRPr>
          </a:p>
          <a:p>
            <a:pPr indent="-342900" lvl="0" marL="914400" rtl="0" algn="l">
              <a:lnSpc>
                <a:spcPct val="115000"/>
              </a:lnSpc>
              <a:spcBef>
                <a:spcPts val="0"/>
              </a:spcBef>
              <a:spcAft>
                <a:spcPts val="0"/>
              </a:spcAft>
              <a:buClr>
                <a:schemeClr val="dk2"/>
              </a:buClr>
              <a:buSzPts val="1800"/>
              <a:buFont typeface="Arial"/>
              <a:buAutoNum type="arabicPeriod"/>
            </a:pPr>
            <a:r>
              <a:rPr lang="en" sz="1800">
                <a:solidFill>
                  <a:schemeClr val="dk2"/>
                </a:solidFill>
                <a:latin typeface="Arial"/>
                <a:ea typeface="Arial"/>
                <a:cs typeface="Arial"/>
                <a:sym typeface="Arial"/>
              </a:rPr>
              <a:t>Piazza</a:t>
            </a:r>
            <a:endParaRPr sz="1800">
              <a:solidFill>
                <a:schemeClr val="dk2"/>
              </a:solidFill>
              <a:latin typeface="Arial"/>
              <a:ea typeface="Arial"/>
              <a:cs typeface="Arial"/>
              <a:sym typeface="Arial"/>
            </a:endParaRPr>
          </a:p>
          <a:p>
            <a:pPr indent="-342900" lvl="0" marL="914400" rtl="0" algn="l">
              <a:lnSpc>
                <a:spcPct val="115000"/>
              </a:lnSpc>
              <a:spcBef>
                <a:spcPts val="0"/>
              </a:spcBef>
              <a:spcAft>
                <a:spcPts val="0"/>
              </a:spcAft>
              <a:buClr>
                <a:schemeClr val="dk2"/>
              </a:buClr>
              <a:buSzPts val="1800"/>
              <a:buFont typeface="Arial"/>
              <a:buAutoNum type="arabicPeriod"/>
            </a:pPr>
            <a:r>
              <a:rPr lang="en" sz="1800">
                <a:solidFill>
                  <a:schemeClr val="dk2"/>
                </a:solidFill>
                <a:latin typeface="Arial"/>
                <a:ea typeface="Arial"/>
                <a:cs typeface="Arial"/>
                <a:sym typeface="Arial"/>
              </a:rPr>
              <a:t>Gradescope</a:t>
            </a:r>
            <a:endParaRPr sz="1800">
              <a:solidFill>
                <a:schemeClr val="dk2"/>
              </a:solidFill>
              <a:latin typeface="Arial"/>
              <a:ea typeface="Arial"/>
              <a:cs typeface="Arial"/>
              <a:sym typeface="Arial"/>
            </a:endParaRPr>
          </a:p>
          <a:p>
            <a:pPr indent="-342900" lvl="0" marL="914400" rtl="0" algn="l">
              <a:lnSpc>
                <a:spcPct val="115000"/>
              </a:lnSpc>
              <a:spcBef>
                <a:spcPts val="0"/>
              </a:spcBef>
              <a:spcAft>
                <a:spcPts val="0"/>
              </a:spcAft>
              <a:buClr>
                <a:schemeClr val="dk2"/>
              </a:buClr>
              <a:buSzPts val="1800"/>
              <a:buFont typeface="Arial"/>
              <a:buAutoNum type="arabicPeriod"/>
            </a:pPr>
            <a:r>
              <a:rPr b="1" lang="en" sz="1800">
                <a:solidFill>
                  <a:schemeClr val="dk2"/>
                </a:solidFill>
                <a:latin typeface="Arial"/>
                <a:ea typeface="Arial"/>
                <a:cs typeface="Arial"/>
                <a:sym typeface="Arial"/>
              </a:rPr>
              <a:t>Course Website</a:t>
            </a:r>
            <a:endParaRPr b="1" sz="1800">
              <a:solidFill>
                <a:schemeClr val="dk2"/>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34"/>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Course Logistics!</a:t>
            </a:r>
            <a:endParaRPr/>
          </a:p>
        </p:txBody>
      </p:sp>
      <p:pic>
        <p:nvPicPr>
          <p:cNvPr id="1148" name="Google Shape;1148;p34"/>
          <p:cNvPicPr preferRelativeResize="0"/>
          <p:nvPr/>
        </p:nvPicPr>
        <p:blipFill rotWithShape="1">
          <a:blip r:embed="rId3">
            <a:alphaModFix/>
          </a:blip>
          <a:srcRect b="0" l="0" r="0" t="0"/>
          <a:stretch/>
        </p:blipFill>
        <p:spPr>
          <a:xfrm>
            <a:off x="3592925" y="977625"/>
            <a:ext cx="1616450" cy="1675025"/>
          </a:xfrm>
          <a:prstGeom prst="rect">
            <a:avLst/>
          </a:prstGeom>
          <a:noFill/>
          <a:ln>
            <a:noFill/>
          </a:ln>
        </p:spPr>
      </p:pic>
      <p:pic>
        <p:nvPicPr>
          <p:cNvPr id="1149" name="Google Shape;1149;p34"/>
          <p:cNvPicPr preferRelativeResize="0"/>
          <p:nvPr/>
        </p:nvPicPr>
        <p:blipFill rotWithShape="1">
          <a:blip r:embed="rId4">
            <a:alphaModFix/>
          </a:blip>
          <a:srcRect b="0" l="0" r="0" t="0"/>
          <a:stretch/>
        </p:blipFill>
        <p:spPr>
          <a:xfrm>
            <a:off x="5029200" y="638175"/>
            <a:ext cx="4438650" cy="3867150"/>
          </a:xfrm>
          <a:prstGeom prst="rect">
            <a:avLst/>
          </a:prstGeom>
          <a:noFill/>
          <a:ln>
            <a:noFill/>
          </a:ln>
        </p:spPr>
      </p:pic>
      <p:sp>
        <p:nvSpPr>
          <p:cNvPr id="1150" name="Google Shape;1150;p34"/>
          <p:cNvSpPr txBox="1"/>
          <p:nvPr/>
        </p:nvSpPr>
        <p:spPr>
          <a:xfrm>
            <a:off x="595175" y="1206225"/>
            <a:ext cx="3354600" cy="297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2"/>
              </a:buClr>
              <a:buSzPts val="2000"/>
              <a:buFont typeface="Arial"/>
              <a:buChar char="-"/>
            </a:pPr>
            <a:r>
              <a:rPr b="1" lang="en" sz="2000">
                <a:solidFill>
                  <a:schemeClr val="dk2"/>
                </a:solidFill>
              </a:rPr>
              <a:t>Course Website</a:t>
            </a:r>
            <a:endParaRPr b="1" sz="2000">
              <a:solidFill>
                <a:schemeClr val="dk2"/>
              </a:solidFill>
            </a:endParaRPr>
          </a:p>
          <a:p>
            <a:pPr indent="-355600" lvl="1" marL="914400" rtl="0" algn="l">
              <a:lnSpc>
                <a:spcPct val="115000"/>
              </a:lnSpc>
              <a:spcBef>
                <a:spcPts val="0"/>
              </a:spcBef>
              <a:spcAft>
                <a:spcPts val="0"/>
              </a:spcAft>
              <a:buClr>
                <a:schemeClr val="dk2"/>
              </a:buClr>
              <a:buSzPts val="2000"/>
              <a:buFont typeface="Ubuntu Light"/>
              <a:buChar char="○"/>
            </a:pPr>
            <a:r>
              <a:rPr lang="en" sz="2000" u="sng">
                <a:solidFill>
                  <a:schemeClr val="hlink"/>
                </a:solidFill>
                <a:hlinkClick r:id="rId5"/>
              </a:rPr>
              <a:t>comp285-fall22.ml</a:t>
            </a:r>
            <a:endParaRPr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Lectures</a:t>
            </a:r>
            <a:endParaRPr b="1"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Optional References</a:t>
            </a:r>
            <a:endParaRPr b="1"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Homework</a:t>
            </a:r>
            <a:endParaRPr b="1"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Exams</a:t>
            </a:r>
            <a:endParaRPr b="1"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Piazza</a:t>
            </a:r>
            <a:endParaRPr b="1" sz="2000">
              <a:solidFill>
                <a:schemeClr val="dk2"/>
              </a:solidFill>
            </a:endParaRPr>
          </a:p>
          <a:p>
            <a:pPr indent="-355600" lvl="0" marL="457200" rtl="0" algn="l">
              <a:lnSpc>
                <a:spcPct val="115000"/>
              </a:lnSpc>
              <a:spcBef>
                <a:spcPts val="0"/>
              </a:spcBef>
              <a:spcAft>
                <a:spcPts val="0"/>
              </a:spcAft>
              <a:buClr>
                <a:schemeClr val="dk2"/>
              </a:buClr>
              <a:buSzPts val="2000"/>
              <a:buFont typeface="Ubuntu Light"/>
              <a:buChar char="-"/>
            </a:pPr>
            <a:r>
              <a:rPr b="1" lang="en" sz="2000">
                <a:solidFill>
                  <a:schemeClr val="dk2"/>
                </a:solidFill>
              </a:rPr>
              <a:t>Office Hours</a:t>
            </a:r>
            <a:endParaRPr b="1" sz="2000">
              <a:solidFill>
                <a:schemeClr val="dk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g1441227be9f_0_2028"/>
          <p:cNvSpPr txBox="1"/>
          <p:nvPr>
            <p:ph type="title"/>
          </p:nvPr>
        </p:nvSpPr>
        <p:spPr>
          <a:xfrm>
            <a:off x="0" y="63825"/>
            <a:ext cx="9144000" cy="91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A few words on academic integrity</a:t>
            </a:r>
            <a:endParaRPr>
              <a:solidFill>
                <a:srgbClr val="434343"/>
              </a:solidFill>
            </a:endParaRPr>
          </a:p>
        </p:txBody>
      </p:sp>
      <p:sp>
        <p:nvSpPr>
          <p:cNvPr id="1156" name="Google Shape;1156;g1441227be9f_0_202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157" name="Google Shape;1157;g1441227be9f_0_2028"/>
          <p:cNvSpPr txBox="1"/>
          <p:nvPr>
            <p:ph idx="1" type="body"/>
          </p:nvPr>
        </p:nvSpPr>
        <p:spPr>
          <a:xfrm>
            <a:off x="280350" y="1083525"/>
            <a:ext cx="8496900" cy="3762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SzPts val="1400"/>
              <a:buChar char="-"/>
            </a:pPr>
            <a:r>
              <a:rPr lang="en" sz="1800">
                <a:solidFill>
                  <a:schemeClr val="dk2"/>
                </a:solidFill>
                <a:latin typeface="Arial"/>
                <a:ea typeface="Arial"/>
                <a:cs typeface="Arial"/>
                <a:sym typeface="Arial"/>
              </a:rPr>
              <a:t>What are reasons that people cheat?</a:t>
            </a:r>
            <a:endParaRPr sz="1800">
              <a:solidFill>
                <a:schemeClr val="dk2"/>
              </a:solidFill>
              <a:latin typeface="Arial"/>
              <a:ea typeface="Arial"/>
              <a:cs typeface="Arial"/>
              <a:sym typeface="Arial"/>
            </a:endParaRPr>
          </a:p>
          <a:p>
            <a:pPr indent="-317500" lvl="1" marL="914400" rtl="0" algn="l">
              <a:lnSpc>
                <a:spcPct val="115000"/>
              </a:lnSpc>
              <a:spcBef>
                <a:spcPts val="0"/>
              </a:spcBef>
              <a:spcAft>
                <a:spcPts val="0"/>
              </a:spcAft>
              <a:buSzPts val="1400"/>
              <a:buChar char="-"/>
            </a:pPr>
            <a:r>
              <a:rPr lang="en" sz="1800">
                <a:solidFill>
                  <a:schemeClr val="dk2"/>
                </a:solidFill>
                <a:latin typeface="Arial"/>
                <a:ea typeface="Arial"/>
                <a:cs typeface="Arial"/>
                <a:sym typeface="Arial"/>
              </a:rPr>
              <a:t>If you feel trapped or encouraged to cheat, please email instead to ask for help.</a:t>
            </a:r>
            <a:endParaRPr sz="1800">
              <a:solidFill>
                <a:schemeClr val="dk2"/>
              </a:solidFill>
              <a:latin typeface="Arial"/>
              <a:ea typeface="Arial"/>
              <a:cs typeface="Arial"/>
              <a:sym typeface="Arial"/>
            </a:endParaRPr>
          </a:p>
          <a:p>
            <a:pPr indent="-317500" lvl="0" marL="457200" rtl="0" algn="l">
              <a:lnSpc>
                <a:spcPct val="115000"/>
              </a:lnSpc>
              <a:spcBef>
                <a:spcPts val="0"/>
              </a:spcBef>
              <a:spcAft>
                <a:spcPts val="0"/>
              </a:spcAft>
              <a:buSzPts val="1400"/>
              <a:buChar char="-"/>
            </a:pPr>
            <a:r>
              <a:rPr lang="en" sz="1800">
                <a:solidFill>
                  <a:schemeClr val="dk2"/>
                </a:solidFill>
                <a:latin typeface="Arial"/>
                <a:ea typeface="Arial"/>
                <a:cs typeface="Arial"/>
                <a:sym typeface="Arial"/>
              </a:rPr>
              <a:t>What counts as cheating?</a:t>
            </a:r>
            <a:endParaRPr sz="1800">
              <a:solidFill>
                <a:schemeClr val="dk2"/>
              </a:solidFill>
              <a:latin typeface="Arial"/>
              <a:ea typeface="Arial"/>
              <a:cs typeface="Arial"/>
              <a:sym typeface="Arial"/>
            </a:endParaRPr>
          </a:p>
          <a:p>
            <a:pPr indent="-317500" lvl="1" marL="914400" rtl="0" algn="l">
              <a:lnSpc>
                <a:spcPct val="115000"/>
              </a:lnSpc>
              <a:spcBef>
                <a:spcPts val="0"/>
              </a:spcBef>
              <a:spcAft>
                <a:spcPts val="0"/>
              </a:spcAft>
              <a:buSzPts val="1400"/>
              <a:buChar char="-"/>
            </a:pPr>
            <a:r>
              <a:rPr lang="en" sz="1800">
                <a:solidFill>
                  <a:schemeClr val="dk2"/>
                </a:solidFill>
                <a:latin typeface="Arial"/>
                <a:ea typeface="Arial"/>
                <a:cs typeface="Arial"/>
                <a:sym typeface="Arial"/>
              </a:rPr>
              <a:t>Copying from another student or online sources (Stack Overflow, Quora, Chegg, etc.)</a:t>
            </a:r>
            <a:endParaRPr sz="1800">
              <a:solidFill>
                <a:schemeClr val="dk2"/>
              </a:solidFill>
              <a:latin typeface="Arial"/>
              <a:ea typeface="Arial"/>
              <a:cs typeface="Arial"/>
              <a:sym typeface="Arial"/>
            </a:endParaRPr>
          </a:p>
          <a:p>
            <a:pPr indent="-317500" lvl="1" marL="914400" rtl="0" algn="l">
              <a:lnSpc>
                <a:spcPct val="115000"/>
              </a:lnSpc>
              <a:spcBef>
                <a:spcPts val="0"/>
              </a:spcBef>
              <a:spcAft>
                <a:spcPts val="0"/>
              </a:spcAft>
              <a:buSzPts val="1400"/>
              <a:buChar char="-"/>
            </a:pPr>
            <a:r>
              <a:rPr lang="en" sz="1800">
                <a:solidFill>
                  <a:schemeClr val="dk2"/>
                </a:solidFill>
                <a:latin typeface="Arial"/>
                <a:ea typeface="Arial"/>
                <a:cs typeface="Arial"/>
                <a:sym typeface="Arial"/>
              </a:rPr>
              <a:t>Providing written solutions to other students</a:t>
            </a:r>
            <a:endParaRPr sz="1800">
              <a:solidFill>
                <a:schemeClr val="dk2"/>
              </a:solidFill>
              <a:latin typeface="Arial"/>
              <a:ea typeface="Arial"/>
              <a:cs typeface="Arial"/>
              <a:sym typeface="Arial"/>
            </a:endParaRPr>
          </a:p>
          <a:p>
            <a:pPr indent="-317500" lvl="1" marL="914400" rtl="0" algn="l">
              <a:lnSpc>
                <a:spcPct val="115000"/>
              </a:lnSpc>
              <a:spcBef>
                <a:spcPts val="0"/>
              </a:spcBef>
              <a:spcAft>
                <a:spcPts val="0"/>
              </a:spcAft>
              <a:buSzPts val="1400"/>
              <a:buChar char="-"/>
            </a:pPr>
            <a:r>
              <a:rPr lang="en" sz="1800">
                <a:solidFill>
                  <a:schemeClr val="dk2"/>
                </a:solidFill>
                <a:latin typeface="Arial"/>
                <a:ea typeface="Arial"/>
                <a:cs typeface="Arial"/>
                <a:sym typeface="Arial"/>
              </a:rPr>
              <a:t>Posting on Chegg or uploading material + solutions to CourseHero, Github, public Repl.it, etc.</a:t>
            </a:r>
            <a:endParaRPr sz="1800">
              <a:solidFill>
                <a:schemeClr val="dk2"/>
              </a:solidFill>
              <a:latin typeface="Arial"/>
              <a:ea typeface="Arial"/>
              <a:cs typeface="Arial"/>
              <a:sym typeface="Arial"/>
            </a:endParaRPr>
          </a:p>
          <a:p>
            <a:pPr indent="-317500" lvl="0" marL="457200" rtl="0" algn="l">
              <a:lnSpc>
                <a:spcPct val="115000"/>
              </a:lnSpc>
              <a:spcBef>
                <a:spcPts val="0"/>
              </a:spcBef>
              <a:spcAft>
                <a:spcPts val="0"/>
              </a:spcAft>
              <a:buSzPts val="1400"/>
              <a:buFont typeface="Ubuntu"/>
              <a:buChar char="-"/>
            </a:pPr>
            <a:r>
              <a:rPr b="1" lang="en" sz="1800">
                <a:solidFill>
                  <a:schemeClr val="dk2"/>
                </a:solidFill>
                <a:latin typeface="Arial"/>
                <a:ea typeface="Arial"/>
                <a:cs typeface="Arial"/>
                <a:sym typeface="Arial"/>
              </a:rPr>
              <a:t>You should never have someone else's solution in your possession</a:t>
            </a:r>
            <a:endParaRPr b="1" sz="1800">
              <a:solidFill>
                <a:schemeClr val="dk2"/>
              </a:solidFill>
              <a:latin typeface="Arial"/>
              <a:ea typeface="Arial"/>
              <a:cs typeface="Arial"/>
              <a:sym typeface="Arial"/>
            </a:endParaRPr>
          </a:p>
          <a:p>
            <a:pPr indent="-317500" lvl="0" marL="457200" rtl="0" algn="l">
              <a:lnSpc>
                <a:spcPct val="115000"/>
              </a:lnSpc>
              <a:spcBef>
                <a:spcPts val="0"/>
              </a:spcBef>
              <a:spcAft>
                <a:spcPts val="0"/>
              </a:spcAft>
              <a:buSzPts val="1400"/>
              <a:buChar char="-"/>
            </a:pPr>
            <a:r>
              <a:rPr lang="en" sz="1800">
                <a:solidFill>
                  <a:schemeClr val="dk2"/>
                </a:solidFill>
                <a:latin typeface="Arial"/>
                <a:ea typeface="Arial"/>
                <a:cs typeface="Arial"/>
                <a:sym typeface="Arial"/>
              </a:rPr>
              <a:t>It’s not in your best interest to cheat.</a:t>
            </a:r>
            <a:endParaRPr sz="1800">
              <a:solidFill>
                <a:schemeClr val="dk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0" st="0"/>
                                            </p:txEl>
                                          </p:spTgt>
                                        </p:tgtEl>
                                        <p:attrNameLst>
                                          <p:attrName>style.visibility</p:attrName>
                                        </p:attrNameLst>
                                      </p:cBhvr>
                                      <p:to>
                                        <p:strVal val="visible"/>
                                      </p:to>
                                    </p:set>
                                    <p:animEffect filter="fade" transition="in">
                                      <p:cBhvr>
                                        <p:cTn dur="1000"/>
                                        <p:tgtEl>
                                          <p:spTgt spid="1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1" st="1"/>
                                            </p:txEl>
                                          </p:spTgt>
                                        </p:tgtEl>
                                        <p:attrNameLst>
                                          <p:attrName>style.visibility</p:attrName>
                                        </p:attrNameLst>
                                      </p:cBhvr>
                                      <p:to>
                                        <p:strVal val="visible"/>
                                      </p:to>
                                    </p:set>
                                    <p:animEffect filter="fade" transition="in">
                                      <p:cBhvr>
                                        <p:cTn dur="1000"/>
                                        <p:tgtEl>
                                          <p:spTgt spid="1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2" st="2"/>
                                            </p:txEl>
                                          </p:spTgt>
                                        </p:tgtEl>
                                        <p:attrNameLst>
                                          <p:attrName>style.visibility</p:attrName>
                                        </p:attrNameLst>
                                      </p:cBhvr>
                                      <p:to>
                                        <p:strVal val="visible"/>
                                      </p:to>
                                    </p:set>
                                    <p:animEffect filter="fade" transition="in">
                                      <p:cBhvr>
                                        <p:cTn dur="1000"/>
                                        <p:tgtEl>
                                          <p:spTgt spid="11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3" st="3"/>
                                            </p:txEl>
                                          </p:spTgt>
                                        </p:tgtEl>
                                        <p:attrNameLst>
                                          <p:attrName>style.visibility</p:attrName>
                                        </p:attrNameLst>
                                      </p:cBhvr>
                                      <p:to>
                                        <p:strVal val="visible"/>
                                      </p:to>
                                    </p:set>
                                    <p:animEffect filter="fade" transition="in">
                                      <p:cBhvr>
                                        <p:cTn dur="1000"/>
                                        <p:tgtEl>
                                          <p:spTgt spid="11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4" st="4"/>
                                            </p:txEl>
                                          </p:spTgt>
                                        </p:tgtEl>
                                        <p:attrNameLst>
                                          <p:attrName>style.visibility</p:attrName>
                                        </p:attrNameLst>
                                      </p:cBhvr>
                                      <p:to>
                                        <p:strVal val="visible"/>
                                      </p:to>
                                    </p:set>
                                    <p:animEffect filter="fade" transition="in">
                                      <p:cBhvr>
                                        <p:cTn dur="1000"/>
                                        <p:tgtEl>
                                          <p:spTgt spid="11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5" st="5"/>
                                            </p:txEl>
                                          </p:spTgt>
                                        </p:tgtEl>
                                        <p:attrNameLst>
                                          <p:attrName>style.visibility</p:attrName>
                                        </p:attrNameLst>
                                      </p:cBhvr>
                                      <p:to>
                                        <p:strVal val="visible"/>
                                      </p:to>
                                    </p:set>
                                    <p:animEffect filter="fade" transition="in">
                                      <p:cBhvr>
                                        <p:cTn dur="1000"/>
                                        <p:tgtEl>
                                          <p:spTgt spid="11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6" st="6"/>
                                            </p:txEl>
                                          </p:spTgt>
                                        </p:tgtEl>
                                        <p:attrNameLst>
                                          <p:attrName>style.visibility</p:attrName>
                                        </p:attrNameLst>
                                      </p:cBhvr>
                                      <p:to>
                                        <p:strVal val="visible"/>
                                      </p:to>
                                    </p:set>
                                    <p:animEffect filter="fade" transition="in">
                                      <p:cBhvr>
                                        <p:cTn dur="1000"/>
                                        <p:tgtEl>
                                          <p:spTgt spid="11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xEl>
                                              <p:pRg end="7" st="7"/>
                                            </p:txEl>
                                          </p:spTgt>
                                        </p:tgtEl>
                                        <p:attrNameLst>
                                          <p:attrName>style.visibility</p:attrName>
                                        </p:attrNameLst>
                                      </p:cBhvr>
                                      <p:to>
                                        <p:strVal val="visible"/>
                                      </p:to>
                                    </p:set>
                                    <p:animEffect filter="fade" transition="in">
                                      <p:cBhvr>
                                        <p:cTn dur="1000"/>
                                        <p:tgtEl>
                                          <p:spTgt spid="115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1" name="Shape 1161"/>
        <p:cNvGrpSpPr/>
        <p:nvPr/>
      </p:nvGrpSpPr>
      <p:grpSpPr>
        <a:xfrm>
          <a:off x="0" y="0"/>
          <a:ext cx="0" cy="0"/>
          <a:chOff x="0" y="0"/>
          <a:chExt cx="0" cy="0"/>
        </a:xfrm>
      </p:grpSpPr>
      <p:sp>
        <p:nvSpPr>
          <p:cNvPr id="1162" name="Google Shape;1162;g1441227be9f_0_2008"/>
          <p:cNvSpPr/>
          <p:nvPr/>
        </p:nvSpPr>
        <p:spPr>
          <a:xfrm>
            <a:off x="676300" y="321200"/>
            <a:ext cx="78489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1441227be9f_0_2008"/>
          <p:cNvSpPr/>
          <p:nvPr/>
        </p:nvSpPr>
        <p:spPr>
          <a:xfrm>
            <a:off x="676300" y="321200"/>
            <a:ext cx="20292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64" name="Google Shape;1164;g1441227be9f_0_2008"/>
          <p:cNvCxnSpPr/>
          <p:nvPr/>
        </p:nvCxnSpPr>
        <p:spPr>
          <a:xfrm>
            <a:off x="4233850" y="3374100"/>
            <a:ext cx="676200" cy="0"/>
          </a:xfrm>
          <a:prstGeom prst="straightConnector1">
            <a:avLst/>
          </a:prstGeom>
          <a:noFill/>
          <a:ln cap="flat" cmpd="sng" w="76200">
            <a:solidFill>
              <a:srgbClr val="81ECEC"/>
            </a:solidFill>
            <a:prstDash val="solid"/>
            <a:round/>
            <a:headEnd len="sm" w="sm" type="none"/>
            <a:tailEnd len="sm" w="sm" type="none"/>
          </a:ln>
        </p:spPr>
      </p:cxnSp>
      <p:sp>
        <p:nvSpPr>
          <p:cNvPr id="1165" name="Google Shape;1165;g1441227be9f_0_2008"/>
          <p:cNvSpPr txBox="1"/>
          <p:nvPr>
            <p:ph idx="4294967295"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pic>
        <p:nvPicPr>
          <p:cNvPr id="1166" name="Google Shape;1166;g1441227be9f_0_2008"/>
          <p:cNvPicPr preferRelativeResize="0"/>
          <p:nvPr/>
        </p:nvPicPr>
        <p:blipFill>
          <a:blip r:embed="rId3">
            <a:alphaModFix/>
          </a:blip>
          <a:stretch>
            <a:fillRect/>
          </a:stretch>
        </p:blipFill>
        <p:spPr>
          <a:xfrm>
            <a:off x="1046550" y="2248877"/>
            <a:ext cx="7074850" cy="1364250"/>
          </a:xfrm>
          <a:prstGeom prst="rect">
            <a:avLst/>
          </a:prstGeom>
          <a:noFill/>
          <a:ln>
            <a:noFill/>
          </a:ln>
        </p:spPr>
      </p:pic>
      <p:pic>
        <p:nvPicPr>
          <p:cNvPr id="1167" name="Google Shape;1167;g1441227be9f_0_2008"/>
          <p:cNvPicPr preferRelativeResize="0"/>
          <p:nvPr/>
        </p:nvPicPr>
        <p:blipFill rotWithShape="1">
          <a:blip r:embed="rId4">
            <a:alphaModFix/>
          </a:blip>
          <a:srcRect b="0" l="0" r="0" t="0"/>
          <a:stretch/>
        </p:blipFill>
        <p:spPr>
          <a:xfrm>
            <a:off x="6844275" y="1629400"/>
            <a:ext cx="1616450" cy="1675025"/>
          </a:xfrm>
          <a:prstGeom prst="rect">
            <a:avLst/>
          </a:prstGeom>
          <a:noFill/>
          <a:ln>
            <a:noFill/>
          </a:ln>
        </p:spPr>
      </p:pic>
      <p:sp>
        <p:nvSpPr>
          <p:cNvPr id="1168" name="Google Shape;1168;g1441227be9f_0_2008"/>
          <p:cNvSpPr txBox="1"/>
          <p:nvPr>
            <p:ph type="ctrTitle"/>
          </p:nvPr>
        </p:nvSpPr>
        <p:spPr>
          <a:xfrm>
            <a:off x="3094050" y="838250"/>
            <a:ext cx="2955900" cy="8535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Feedback</a:t>
            </a:r>
            <a:r>
              <a:rPr lang="en" sz="3600">
                <a:solidFill>
                  <a:srgbClr val="434343"/>
                </a:solidFill>
              </a:rPr>
              <a:t>?</a:t>
            </a:r>
            <a:endParaRPr i="1">
              <a:solidFill>
                <a:srgbClr val="434343"/>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2" name="Shape 1172"/>
        <p:cNvGrpSpPr/>
        <p:nvPr/>
      </p:nvGrpSpPr>
      <p:grpSpPr>
        <a:xfrm>
          <a:off x="0" y="0"/>
          <a:ext cx="0" cy="0"/>
          <a:chOff x="0" y="0"/>
          <a:chExt cx="0" cy="0"/>
        </a:xfrm>
      </p:grpSpPr>
      <p:sp>
        <p:nvSpPr>
          <p:cNvPr id="1173" name="Google Shape;1173;g1441227be9f_0_2018"/>
          <p:cNvSpPr/>
          <p:nvPr/>
        </p:nvSpPr>
        <p:spPr>
          <a:xfrm>
            <a:off x="676300" y="321200"/>
            <a:ext cx="78489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1441227be9f_0_2018"/>
          <p:cNvSpPr/>
          <p:nvPr/>
        </p:nvSpPr>
        <p:spPr>
          <a:xfrm>
            <a:off x="676300" y="321200"/>
            <a:ext cx="2029200" cy="4447500"/>
          </a:xfrm>
          <a:prstGeom prst="rect">
            <a:avLst/>
          </a:prstGeom>
          <a:solidFill>
            <a:srgbClr val="81EC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75" name="Google Shape;1175;g1441227be9f_0_2018"/>
          <p:cNvCxnSpPr/>
          <p:nvPr/>
        </p:nvCxnSpPr>
        <p:spPr>
          <a:xfrm>
            <a:off x="4233850" y="3374100"/>
            <a:ext cx="676200" cy="0"/>
          </a:xfrm>
          <a:prstGeom prst="straightConnector1">
            <a:avLst/>
          </a:prstGeom>
          <a:noFill/>
          <a:ln cap="flat" cmpd="sng" w="76200">
            <a:solidFill>
              <a:srgbClr val="81ECEC"/>
            </a:solidFill>
            <a:prstDash val="solid"/>
            <a:round/>
            <a:headEnd len="sm" w="sm" type="none"/>
            <a:tailEnd len="sm" w="sm" type="none"/>
          </a:ln>
        </p:spPr>
      </p:cxnSp>
      <p:sp>
        <p:nvSpPr>
          <p:cNvPr id="1176" name="Google Shape;1176;g1441227be9f_0_2018"/>
          <p:cNvSpPr txBox="1"/>
          <p:nvPr>
            <p:ph idx="4294967295"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pic>
        <p:nvPicPr>
          <p:cNvPr id="1177" name="Google Shape;1177;g1441227be9f_0_2018"/>
          <p:cNvPicPr preferRelativeResize="0"/>
          <p:nvPr/>
        </p:nvPicPr>
        <p:blipFill>
          <a:blip r:embed="rId3">
            <a:alphaModFix/>
          </a:blip>
          <a:stretch>
            <a:fillRect/>
          </a:stretch>
        </p:blipFill>
        <p:spPr>
          <a:xfrm>
            <a:off x="1046550" y="2248877"/>
            <a:ext cx="7074850" cy="1364250"/>
          </a:xfrm>
          <a:prstGeom prst="rect">
            <a:avLst/>
          </a:prstGeom>
          <a:noFill/>
          <a:ln>
            <a:noFill/>
          </a:ln>
        </p:spPr>
      </p:pic>
      <p:pic>
        <p:nvPicPr>
          <p:cNvPr id="1178" name="Google Shape;1178;g1441227be9f_0_2018"/>
          <p:cNvPicPr preferRelativeResize="0"/>
          <p:nvPr/>
        </p:nvPicPr>
        <p:blipFill rotWithShape="1">
          <a:blip r:embed="rId4">
            <a:alphaModFix/>
          </a:blip>
          <a:srcRect b="0" l="0" r="0" t="0"/>
          <a:stretch/>
        </p:blipFill>
        <p:spPr>
          <a:xfrm>
            <a:off x="7453875" y="1629400"/>
            <a:ext cx="1616450" cy="1675025"/>
          </a:xfrm>
          <a:prstGeom prst="rect">
            <a:avLst/>
          </a:prstGeom>
          <a:noFill/>
          <a:ln>
            <a:noFill/>
          </a:ln>
        </p:spPr>
      </p:pic>
      <p:sp>
        <p:nvSpPr>
          <p:cNvPr id="1179" name="Google Shape;1179;g1441227be9f_0_2018"/>
          <p:cNvSpPr txBox="1"/>
          <p:nvPr>
            <p:ph type="ctrTitle"/>
          </p:nvPr>
        </p:nvSpPr>
        <p:spPr>
          <a:xfrm>
            <a:off x="2672800" y="864050"/>
            <a:ext cx="3855900" cy="8535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t>Anything else</a:t>
            </a:r>
            <a:r>
              <a:rPr lang="en" sz="3600">
                <a:solidFill>
                  <a:srgbClr val="434343"/>
                </a:solidFill>
              </a:rPr>
              <a:t>?</a:t>
            </a:r>
            <a:endParaRPr i="1">
              <a:solidFill>
                <a:srgbClr val="434343"/>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g1441227be9f_0_1988"/>
          <p:cNvSpPr txBox="1"/>
          <p:nvPr>
            <p:ph type="ctrTitle"/>
          </p:nvPr>
        </p:nvSpPr>
        <p:spPr>
          <a:xfrm>
            <a:off x="1341300" y="1856275"/>
            <a:ext cx="7071000" cy="102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Tools for Success + Core Values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1435fb112b3_1_187"/>
          <p:cNvSpPr txBox="1"/>
          <p:nvPr>
            <p:ph idx="1" type="subTitle"/>
          </p:nvPr>
        </p:nvSpPr>
        <p:spPr>
          <a:xfrm>
            <a:off x="3015225" y="1404650"/>
            <a:ext cx="5721300" cy="309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3200"/>
          </a:p>
          <a:p>
            <a:pPr indent="-431800" lvl="0" marL="457200" rtl="0" algn="l">
              <a:lnSpc>
                <a:spcPct val="100000"/>
              </a:lnSpc>
              <a:spcBef>
                <a:spcPts val="0"/>
              </a:spcBef>
              <a:spcAft>
                <a:spcPts val="0"/>
              </a:spcAft>
              <a:buSzPts val="3200"/>
              <a:buChar char="●"/>
            </a:pPr>
            <a:r>
              <a:rPr lang="en" sz="3200"/>
              <a:t>Who are we?</a:t>
            </a:r>
            <a:endParaRPr sz="3200"/>
          </a:p>
          <a:p>
            <a:pPr indent="-431800" lvl="0" marL="457200" rtl="0" algn="l">
              <a:lnSpc>
                <a:spcPct val="100000"/>
              </a:lnSpc>
              <a:spcBef>
                <a:spcPts val="0"/>
              </a:spcBef>
              <a:spcAft>
                <a:spcPts val="0"/>
              </a:spcAft>
              <a:buSzPts val="3200"/>
              <a:buChar char="●"/>
            </a:pPr>
            <a:r>
              <a:rPr lang="en" sz="3200"/>
              <a:t>Why are we here?</a:t>
            </a:r>
            <a:endParaRPr sz="3200"/>
          </a:p>
          <a:p>
            <a:pPr indent="-431800" lvl="0" marL="457200" rtl="0" algn="l">
              <a:lnSpc>
                <a:spcPct val="100000"/>
              </a:lnSpc>
              <a:spcBef>
                <a:spcPts val="0"/>
              </a:spcBef>
              <a:spcAft>
                <a:spcPts val="0"/>
              </a:spcAft>
              <a:buSzPts val="3200"/>
              <a:buChar char="●"/>
            </a:pPr>
            <a:r>
              <a:rPr lang="en" sz="3200"/>
              <a:t>What’s going on?</a:t>
            </a:r>
            <a:endParaRPr sz="3200"/>
          </a:p>
          <a:p>
            <a:pPr indent="-457200" lvl="0" marL="457200" rtl="0" algn="l">
              <a:lnSpc>
                <a:spcPct val="100000"/>
              </a:lnSpc>
              <a:spcBef>
                <a:spcPts val="0"/>
              </a:spcBef>
              <a:spcAft>
                <a:spcPts val="0"/>
              </a:spcAft>
              <a:buSzPts val="3200"/>
              <a:buChar char="●"/>
            </a:pPr>
            <a:r>
              <a:rPr lang="en" sz="3200"/>
              <a:t>Where do we want to go?</a:t>
            </a:r>
            <a:endParaRPr sz="3200"/>
          </a:p>
          <a:p>
            <a:pPr indent="0" lvl="0" marL="0" rtl="0" algn="l">
              <a:lnSpc>
                <a:spcPct val="100000"/>
              </a:lnSpc>
              <a:spcBef>
                <a:spcPts val="0"/>
              </a:spcBef>
              <a:spcAft>
                <a:spcPts val="0"/>
              </a:spcAft>
              <a:buSzPts val="1400"/>
              <a:buNone/>
            </a:pPr>
            <a:r>
              <a:t/>
            </a:r>
            <a:endParaRPr sz="3200"/>
          </a:p>
        </p:txBody>
      </p:sp>
      <p:sp>
        <p:nvSpPr>
          <p:cNvPr id="708" name="Google Shape;708;g1435fb112b3_1_187"/>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t>Big Questions!</a:t>
            </a:r>
            <a:endParaRPr>
              <a:solidFill>
                <a:srgbClr val="434343"/>
              </a:solidFill>
            </a:endParaRPr>
          </a:p>
        </p:txBody>
      </p:sp>
      <p:sp>
        <p:nvSpPr>
          <p:cNvPr id="709" name="Google Shape;709;g1435fb112b3_1_187"/>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08/18/22 - Session </a:t>
            </a:r>
            <a:endParaRPr/>
          </a:p>
        </p:txBody>
      </p:sp>
      <p:pic>
        <p:nvPicPr>
          <p:cNvPr id="710" name="Google Shape;710;g1435fb112b3_1_187"/>
          <p:cNvPicPr preferRelativeResize="0"/>
          <p:nvPr/>
        </p:nvPicPr>
        <p:blipFill rotWithShape="1">
          <a:blip r:embed="rId3">
            <a:alphaModFix/>
          </a:blip>
          <a:srcRect b="0" l="0" r="0" t="0"/>
          <a:stretch/>
        </p:blipFill>
        <p:spPr>
          <a:xfrm>
            <a:off x="94150" y="1198800"/>
            <a:ext cx="2710425" cy="3560440"/>
          </a:xfrm>
          <a:prstGeom prst="rect">
            <a:avLst/>
          </a:prstGeom>
          <a:noFill/>
          <a:ln>
            <a:noFill/>
          </a:ln>
        </p:spPr>
      </p:pic>
      <p:pic>
        <p:nvPicPr>
          <p:cNvPr id="711" name="Google Shape;711;g1435fb112b3_1_187"/>
          <p:cNvPicPr preferRelativeResize="0"/>
          <p:nvPr/>
        </p:nvPicPr>
        <p:blipFill rotWithShape="1">
          <a:blip r:embed="rId4">
            <a:alphaModFix/>
          </a:blip>
          <a:srcRect b="0" l="0" r="0" t="0"/>
          <a:stretch/>
        </p:blipFill>
        <p:spPr>
          <a:xfrm>
            <a:off x="6867000" y="1404650"/>
            <a:ext cx="1352550" cy="12001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g1435fb112b3_1_145"/>
          <p:cNvSpPr txBox="1"/>
          <p:nvPr>
            <p:ph idx="4" type="title"/>
          </p:nvPr>
        </p:nvSpPr>
        <p:spPr>
          <a:xfrm>
            <a:off x="-11850" y="469875"/>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n" sz="2400"/>
              <a:t>Welcome Feedback</a:t>
            </a:r>
            <a:endParaRPr sz="2400">
              <a:solidFill>
                <a:srgbClr val="434343"/>
              </a:solidFill>
            </a:endParaRPr>
          </a:p>
        </p:txBody>
      </p:sp>
      <p:sp>
        <p:nvSpPr>
          <p:cNvPr id="1190" name="Google Shape;1190;g1435fb112b3_1_145"/>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191" name="Google Shape;1191;g1435fb112b3_1_145"/>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What this means for me:</a:t>
            </a:r>
            <a:endParaRPr/>
          </a:p>
        </p:txBody>
      </p:sp>
      <p:sp>
        <p:nvSpPr>
          <p:cNvPr id="1192" name="Google Shape;1192;g1435fb112b3_1_145"/>
          <p:cNvSpPr txBox="1"/>
          <p:nvPr>
            <p:ph idx="1" type="subTitle"/>
          </p:nvPr>
        </p:nvSpPr>
        <p:spPr>
          <a:xfrm>
            <a:off x="1113225" y="2177000"/>
            <a:ext cx="3101400" cy="1726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Will ask for feedback consistently over the semester</a:t>
            </a:r>
            <a:endParaRPr/>
          </a:p>
          <a:p>
            <a:pPr indent="-317500" lvl="0" marL="457200" rtl="0" algn="l">
              <a:lnSpc>
                <a:spcPct val="100000"/>
              </a:lnSpc>
              <a:spcBef>
                <a:spcPts val="0"/>
              </a:spcBef>
              <a:spcAft>
                <a:spcPts val="0"/>
              </a:spcAft>
              <a:buSzPts val="1400"/>
              <a:buChar char="-"/>
            </a:pPr>
            <a:r>
              <a:rPr lang="en"/>
              <a:t>Will incorporate feedback into the classroom as it is given</a:t>
            </a:r>
            <a:endParaRPr/>
          </a:p>
          <a:p>
            <a:pPr indent="-317500" lvl="0" marL="457200" rtl="0" algn="l">
              <a:lnSpc>
                <a:spcPct val="100000"/>
              </a:lnSpc>
              <a:spcBef>
                <a:spcPts val="0"/>
              </a:spcBef>
              <a:spcAft>
                <a:spcPts val="0"/>
              </a:spcAft>
              <a:buSzPts val="1400"/>
              <a:buChar char="-"/>
            </a:pPr>
            <a:r>
              <a:rPr lang="en"/>
              <a:t>Will give feedback to each student</a:t>
            </a:r>
            <a:endParaRPr/>
          </a:p>
        </p:txBody>
      </p:sp>
      <p:sp>
        <p:nvSpPr>
          <p:cNvPr id="1193" name="Google Shape;1193;g1435fb112b3_1_145"/>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What this means for you:</a:t>
            </a:r>
            <a:endParaRPr/>
          </a:p>
        </p:txBody>
      </p:sp>
      <p:sp>
        <p:nvSpPr>
          <p:cNvPr id="1194" name="Google Shape;1194;g1435fb112b3_1_145"/>
          <p:cNvSpPr txBox="1"/>
          <p:nvPr>
            <p:ph idx="3" type="subTitle"/>
          </p:nvPr>
        </p:nvSpPr>
        <p:spPr>
          <a:xfrm>
            <a:off x="4818375" y="2177000"/>
            <a:ext cx="3101400" cy="192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Will receive feedback positively and seek to improve</a:t>
            </a:r>
            <a:endParaRPr/>
          </a:p>
          <a:p>
            <a:pPr indent="-317500" lvl="0" marL="457200" rtl="0" algn="l">
              <a:lnSpc>
                <a:spcPct val="100000"/>
              </a:lnSpc>
              <a:spcBef>
                <a:spcPts val="0"/>
              </a:spcBef>
              <a:spcAft>
                <a:spcPts val="0"/>
              </a:spcAft>
              <a:buSzPts val="1400"/>
              <a:buChar char="-"/>
            </a:pPr>
            <a:r>
              <a:rPr lang="en"/>
              <a:t>Will constructively provide feedback on how we can all achieve our shared goals</a:t>
            </a:r>
            <a:endParaRPr/>
          </a:p>
          <a:p>
            <a:pPr indent="-317500" lvl="0" marL="457200" rtl="0" algn="l">
              <a:lnSpc>
                <a:spcPct val="100000"/>
              </a:lnSpc>
              <a:spcBef>
                <a:spcPts val="0"/>
              </a:spcBef>
              <a:spcAft>
                <a:spcPts val="0"/>
              </a:spcAft>
              <a:buSzPts val="1400"/>
              <a:buChar char="-"/>
            </a:pPr>
            <a:r>
              <a:rPr lang="en"/>
              <a:t>Will share feedback with other students so we all may improve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xEl>
                                              <p:pRg end="0" st="0"/>
                                            </p:txEl>
                                          </p:spTgt>
                                        </p:tgtEl>
                                        <p:attrNameLst>
                                          <p:attrName>style.visibility</p:attrName>
                                        </p:attrNameLst>
                                      </p:cBhvr>
                                      <p:to>
                                        <p:strVal val="visible"/>
                                      </p:to>
                                    </p:set>
                                    <p:animEffect filter="fade" transition="in">
                                      <p:cBhvr>
                                        <p:cTn dur="1"/>
                                        <p:tgtEl>
                                          <p:spTgt spid="11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xEl>
                                              <p:pRg end="1" st="1"/>
                                            </p:txEl>
                                          </p:spTgt>
                                        </p:tgtEl>
                                        <p:attrNameLst>
                                          <p:attrName>style.visibility</p:attrName>
                                        </p:attrNameLst>
                                      </p:cBhvr>
                                      <p:to>
                                        <p:strVal val="visible"/>
                                      </p:to>
                                    </p:set>
                                    <p:animEffect filter="fade" transition="in">
                                      <p:cBhvr>
                                        <p:cTn dur="1"/>
                                        <p:tgtEl>
                                          <p:spTgt spid="11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xEl>
                                              <p:pRg end="2" st="2"/>
                                            </p:txEl>
                                          </p:spTgt>
                                        </p:tgtEl>
                                        <p:attrNameLst>
                                          <p:attrName>style.visibility</p:attrName>
                                        </p:attrNameLst>
                                      </p:cBhvr>
                                      <p:to>
                                        <p:strVal val="visible"/>
                                      </p:to>
                                    </p:set>
                                    <p:animEffect filter="fade" transition="in">
                                      <p:cBhvr>
                                        <p:cTn dur="1"/>
                                        <p:tgtEl>
                                          <p:spTgt spid="11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0" st="0"/>
                                            </p:txEl>
                                          </p:spTgt>
                                        </p:tgtEl>
                                        <p:attrNameLst>
                                          <p:attrName>style.visibility</p:attrName>
                                        </p:attrNameLst>
                                      </p:cBhvr>
                                      <p:to>
                                        <p:strVal val="visible"/>
                                      </p:to>
                                    </p:set>
                                    <p:animEffect filter="fade" transition="in">
                                      <p:cBhvr>
                                        <p:cTn dur="1"/>
                                        <p:tgtEl>
                                          <p:spTgt spid="11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1" st="1"/>
                                            </p:txEl>
                                          </p:spTgt>
                                        </p:tgtEl>
                                        <p:attrNameLst>
                                          <p:attrName>style.visibility</p:attrName>
                                        </p:attrNameLst>
                                      </p:cBhvr>
                                      <p:to>
                                        <p:strVal val="visible"/>
                                      </p:to>
                                    </p:set>
                                    <p:animEffect filter="fade" transition="in">
                                      <p:cBhvr>
                                        <p:cTn dur="1"/>
                                        <p:tgtEl>
                                          <p:spTgt spid="11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2" st="2"/>
                                            </p:txEl>
                                          </p:spTgt>
                                        </p:tgtEl>
                                        <p:attrNameLst>
                                          <p:attrName>style.visibility</p:attrName>
                                        </p:attrNameLst>
                                      </p:cBhvr>
                                      <p:to>
                                        <p:strVal val="visible"/>
                                      </p:to>
                                    </p:set>
                                    <p:animEffect filter="fade" transition="in">
                                      <p:cBhvr>
                                        <p:cTn dur="1"/>
                                        <p:tgtEl>
                                          <p:spTgt spid="11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g1435fb112b3_1_127"/>
          <p:cNvSpPr txBox="1"/>
          <p:nvPr>
            <p:ph idx="4" type="title"/>
          </p:nvPr>
        </p:nvSpPr>
        <p:spPr>
          <a:xfrm>
            <a:off x="-11850" y="469875"/>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n" sz="2400"/>
              <a:t>Grit is essential</a:t>
            </a:r>
            <a:endParaRPr sz="2400">
              <a:solidFill>
                <a:srgbClr val="434343"/>
              </a:solidFill>
            </a:endParaRPr>
          </a:p>
        </p:txBody>
      </p:sp>
      <p:sp>
        <p:nvSpPr>
          <p:cNvPr id="1200" name="Google Shape;1200;g1435fb112b3_1_127"/>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
        <p:nvSpPr>
          <p:cNvPr id="1201" name="Google Shape;1201;g1435fb112b3_1_127"/>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What this means for me:</a:t>
            </a:r>
            <a:endParaRPr/>
          </a:p>
        </p:txBody>
      </p:sp>
      <p:sp>
        <p:nvSpPr>
          <p:cNvPr id="1202" name="Google Shape;1202;g1435fb112b3_1_127"/>
          <p:cNvSpPr txBox="1"/>
          <p:nvPr>
            <p:ph idx="1" type="subTitle"/>
          </p:nvPr>
        </p:nvSpPr>
        <p:spPr>
          <a:xfrm>
            <a:off x="1113225" y="2177000"/>
            <a:ext cx="3101400" cy="1726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Will come to class prepared to deliver content in a meaningful, impressionable way</a:t>
            </a:r>
            <a:endParaRPr/>
          </a:p>
          <a:p>
            <a:pPr indent="-317500" lvl="0" marL="457200" rtl="0" algn="l">
              <a:lnSpc>
                <a:spcPct val="100000"/>
              </a:lnSpc>
              <a:spcBef>
                <a:spcPts val="0"/>
              </a:spcBef>
              <a:spcAft>
                <a:spcPts val="0"/>
              </a:spcAft>
              <a:buSzPts val="1400"/>
              <a:buChar char="-"/>
            </a:pPr>
            <a:r>
              <a:rPr lang="en"/>
              <a:t>Will scale to meet students where they are and work to uplevel/challenge from there</a:t>
            </a:r>
            <a:endParaRPr/>
          </a:p>
        </p:txBody>
      </p:sp>
      <p:sp>
        <p:nvSpPr>
          <p:cNvPr id="1203" name="Google Shape;1203;g1435fb112b3_1_127"/>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What this means for you:</a:t>
            </a:r>
            <a:endParaRPr/>
          </a:p>
        </p:txBody>
      </p:sp>
      <p:sp>
        <p:nvSpPr>
          <p:cNvPr id="1204" name="Google Shape;1204;g1435fb112b3_1_127"/>
          <p:cNvSpPr txBox="1"/>
          <p:nvPr>
            <p:ph idx="3" type="subTitle"/>
          </p:nvPr>
        </p:nvSpPr>
        <p:spPr>
          <a:xfrm>
            <a:off x="4818375" y="2177000"/>
            <a:ext cx="3101400" cy="2393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Will show up class prepared to learn new material</a:t>
            </a:r>
            <a:endParaRPr/>
          </a:p>
          <a:p>
            <a:pPr indent="-317500" lvl="0" marL="457200" rtl="0" algn="l">
              <a:lnSpc>
                <a:spcPct val="100000"/>
              </a:lnSpc>
              <a:spcBef>
                <a:spcPts val="0"/>
              </a:spcBef>
              <a:spcAft>
                <a:spcPts val="0"/>
              </a:spcAft>
              <a:buSzPts val="1400"/>
              <a:buChar char="-"/>
            </a:pPr>
            <a:r>
              <a:rPr lang="en"/>
              <a:t>Will show up to class with willingness to participate and maximize learning</a:t>
            </a:r>
            <a:endParaRPr/>
          </a:p>
          <a:p>
            <a:pPr indent="-317500" lvl="0" marL="457200" rtl="0" algn="l">
              <a:lnSpc>
                <a:spcPct val="100000"/>
              </a:lnSpc>
              <a:spcBef>
                <a:spcPts val="0"/>
              </a:spcBef>
              <a:spcAft>
                <a:spcPts val="0"/>
              </a:spcAft>
              <a:buSzPts val="1400"/>
              <a:buChar char="-"/>
            </a:pPr>
            <a:r>
              <a:rPr lang="en"/>
              <a:t>Will see challenge as opportunity, understanding that optimal growth as engineers/computer scientists occurs in these instances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xEl>
                                              <p:pRg end="0" st="0"/>
                                            </p:txEl>
                                          </p:spTgt>
                                        </p:tgtEl>
                                        <p:attrNameLst>
                                          <p:attrName>style.visibility</p:attrName>
                                        </p:attrNameLst>
                                      </p:cBhvr>
                                      <p:to>
                                        <p:strVal val="visible"/>
                                      </p:to>
                                    </p:set>
                                    <p:animEffect filter="fade" transition="in">
                                      <p:cBhvr>
                                        <p:cTn dur="1"/>
                                        <p:tgtEl>
                                          <p:spTgt spid="1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xEl>
                                              <p:pRg end="1" st="1"/>
                                            </p:txEl>
                                          </p:spTgt>
                                        </p:tgtEl>
                                        <p:attrNameLst>
                                          <p:attrName>style.visibility</p:attrName>
                                        </p:attrNameLst>
                                      </p:cBhvr>
                                      <p:to>
                                        <p:strVal val="visible"/>
                                      </p:to>
                                    </p:set>
                                    <p:animEffect filter="fade" transition="in">
                                      <p:cBhvr>
                                        <p:cTn dur="1"/>
                                        <p:tgtEl>
                                          <p:spTgt spid="1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xEl>
                                              <p:pRg end="0" st="0"/>
                                            </p:txEl>
                                          </p:spTgt>
                                        </p:tgtEl>
                                        <p:attrNameLst>
                                          <p:attrName>style.visibility</p:attrName>
                                        </p:attrNameLst>
                                      </p:cBhvr>
                                      <p:to>
                                        <p:strVal val="visible"/>
                                      </p:to>
                                    </p:set>
                                    <p:animEffect filter="fade" transition="in">
                                      <p:cBhvr>
                                        <p:cTn dur="1"/>
                                        <p:tgtEl>
                                          <p:spTgt spid="12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xEl>
                                              <p:pRg end="1" st="1"/>
                                            </p:txEl>
                                          </p:spTgt>
                                        </p:tgtEl>
                                        <p:attrNameLst>
                                          <p:attrName>style.visibility</p:attrName>
                                        </p:attrNameLst>
                                      </p:cBhvr>
                                      <p:to>
                                        <p:strVal val="visible"/>
                                      </p:to>
                                    </p:set>
                                    <p:animEffect filter="fade" transition="in">
                                      <p:cBhvr>
                                        <p:cTn dur="1"/>
                                        <p:tgtEl>
                                          <p:spTgt spid="12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xEl>
                                              <p:pRg end="2" st="2"/>
                                            </p:txEl>
                                          </p:spTgt>
                                        </p:tgtEl>
                                        <p:attrNameLst>
                                          <p:attrName>style.visibility</p:attrName>
                                        </p:attrNameLst>
                                      </p:cBhvr>
                                      <p:to>
                                        <p:strVal val="visible"/>
                                      </p:to>
                                    </p:set>
                                    <p:animEffect filter="fade" transition="in">
                                      <p:cBhvr>
                                        <p:cTn dur="1"/>
                                        <p:tgtEl>
                                          <p:spTgt spid="120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g1435fb112b3_1_136"/>
          <p:cNvSpPr txBox="1"/>
          <p:nvPr>
            <p:ph idx="4" type="title"/>
          </p:nvPr>
        </p:nvSpPr>
        <p:spPr>
          <a:xfrm>
            <a:off x="-11850" y="469875"/>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2200"/>
              <a:buFont typeface="Arial"/>
              <a:buNone/>
            </a:pPr>
            <a:r>
              <a:rPr lang="en" sz="2400"/>
              <a:t>Comparison is the thief of joy</a:t>
            </a:r>
            <a:endParaRPr sz="2400">
              <a:solidFill>
                <a:srgbClr val="434343"/>
              </a:solidFill>
            </a:endParaRPr>
          </a:p>
        </p:txBody>
      </p:sp>
      <p:sp>
        <p:nvSpPr>
          <p:cNvPr id="1210" name="Google Shape;1210;g1435fb112b3_1_136"/>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211" name="Google Shape;1211;g1435fb112b3_1_136"/>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What this means for me:</a:t>
            </a:r>
            <a:endParaRPr/>
          </a:p>
        </p:txBody>
      </p:sp>
      <p:sp>
        <p:nvSpPr>
          <p:cNvPr id="1212" name="Google Shape;1212;g1435fb112b3_1_136"/>
          <p:cNvSpPr txBox="1"/>
          <p:nvPr>
            <p:ph idx="1" type="subTitle"/>
          </p:nvPr>
        </p:nvSpPr>
        <p:spPr>
          <a:xfrm>
            <a:off x="1113225" y="2177000"/>
            <a:ext cx="3101400" cy="2345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Will ensure career coaching, 1:1 office hour conversations, etc. are tailored to the individual student</a:t>
            </a:r>
            <a:endParaRPr/>
          </a:p>
          <a:p>
            <a:pPr indent="-317500" lvl="0" marL="457200" rtl="0" algn="l">
              <a:lnSpc>
                <a:spcPct val="100000"/>
              </a:lnSpc>
              <a:spcBef>
                <a:spcPts val="0"/>
              </a:spcBef>
              <a:spcAft>
                <a:spcPts val="0"/>
              </a:spcAft>
              <a:buSzPts val="1400"/>
              <a:buChar char="-"/>
            </a:pPr>
            <a:r>
              <a:rPr lang="en"/>
              <a:t>Offer my individual perspective, realizing it is only one perspective, while accommodating other perspectives</a:t>
            </a:r>
            <a:endParaRPr/>
          </a:p>
        </p:txBody>
      </p:sp>
      <p:sp>
        <p:nvSpPr>
          <p:cNvPr id="1213" name="Google Shape;1213;g1435fb112b3_1_136"/>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What this means for you:</a:t>
            </a:r>
            <a:endParaRPr/>
          </a:p>
        </p:txBody>
      </p:sp>
      <p:sp>
        <p:nvSpPr>
          <p:cNvPr id="1214" name="Google Shape;1214;g1435fb112b3_1_136"/>
          <p:cNvSpPr txBox="1"/>
          <p:nvPr>
            <p:ph idx="3" type="subTitle"/>
          </p:nvPr>
        </p:nvSpPr>
        <p:spPr>
          <a:xfrm>
            <a:off x="4818375" y="2177000"/>
            <a:ext cx="3101400" cy="2594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Will remain focused on oneself, what one as an individual needs to do next in order to succeed (in their own terms)</a:t>
            </a:r>
            <a:endParaRPr/>
          </a:p>
          <a:p>
            <a:pPr indent="-317500" lvl="0" marL="457200" rtl="0" algn="l">
              <a:lnSpc>
                <a:spcPct val="100000"/>
              </a:lnSpc>
              <a:spcBef>
                <a:spcPts val="0"/>
              </a:spcBef>
              <a:spcAft>
                <a:spcPts val="0"/>
              </a:spcAft>
              <a:buSzPts val="1400"/>
              <a:buChar char="-"/>
            </a:pPr>
            <a:r>
              <a:rPr lang="en"/>
              <a:t>Will abstain from comparing progression/trajectories among peers</a:t>
            </a:r>
            <a:endParaRPr/>
          </a:p>
          <a:p>
            <a:pPr indent="-317500" lvl="0" marL="457200" rtl="0" algn="l">
              <a:lnSpc>
                <a:spcPct val="100000"/>
              </a:lnSpc>
              <a:spcBef>
                <a:spcPts val="0"/>
              </a:spcBef>
              <a:spcAft>
                <a:spcPts val="0"/>
              </a:spcAft>
              <a:buSzPts val="1400"/>
              <a:buChar char="-"/>
            </a:pPr>
            <a:r>
              <a:rPr lang="en"/>
              <a:t>Remain able to seek inspiration from those around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2">
                                            <p:txEl>
                                              <p:pRg end="0" st="0"/>
                                            </p:txEl>
                                          </p:spTgt>
                                        </p:tgtEl>
                                        <p:attrNameLst>
                                          <p:attrName>style.visibility</p:attrName>
                                        </p:attrNameLst>
                                      </p:cBhvr>
                                      <p:to>
                                        <p:strVal val="visible"/>
                                      </p:to>
                                    </p:set>
                                    <p:animEffect filter="fade" transition="in">
                                      <p:cBhvr>
                                        <p:cTn dur="1"/>
                                        <p:tgtEl>
                                          <p:spTgt spid="12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2">
                                            <p:txEl>
                                              <p:pRg end="1" st="1"/>
                                            </p:txEl>
                                          </p:spTgt>
                                        </p:tgtEl>
                                        <p:attrNameLst>
                                          <p:attrName>style.visibility</p:attrName>
                                        </p:attrNameLst>
                                      </p:cBhvr>
                                      <p:to>
                                        <p:strVal val="visible"/>
                                      </p:to>
                                    </p:set>
                                    <p:animEffect filter="fade" transition="in">
                                      <p:cBhvr>
                                        <p:cTn dur="1"/>
                                        <p:tgtEl>
                                          <p:spTgt spid="12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xEl>
                                              <p:pRg end="0" st="0"/>
                                            </p:txEl>
                                          </p:spTgt>
                                        </p:tgtEl>
                                        <p:attrNameLst>
                                          <p:attrName>style.visibility</p:attrName>
                                        </p:attrNameLst>
                                      </p:cBhvr>
                                      <p:to>
                                        <p:strVal val="visible"/>
                                      </p:to>
                                    </p:set>
                                    <p:animEffect filter="fade" transition="in">
                                      <p:cBhvr>
                                        <p:cTn dur="1"/>
                                        <p:tgtEl>
                                          <p:spTgt spid="1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xEl>
                                              <p:pRg end="1" st="1"/>
                                            </p:txEl>
                                          </p:spTgt>
                                        </p:tgtEl>
                                        <p:attrNameLst>
                                          <p:attrName>style.visibility</p:attrName>
                                        </p:attrNameLst>
                                      </p:cBhvr>
                                      <p:to>
                                        <p:strVal val="visible"/>
                                      </p:to>
                                    </p:set>
                                    <p:animEffect filter="fade" transition="in">
                                      <p:cBhvr>
                                        <p:cTn dur="1"/>
                                        <p:tgtEl>
                                          <p:spTgt spid="1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xEl>
                                              <p:pRg end="2" st="2"/>
                                            </p:txEl>
                                          </p:spTgt>
                                        </p:tgtEl>
                                        <p:attrNameLst>
                                          <p:attrName>style.visibility</p:attrName>
                                        </p:attrNameLst>
                                      </p:cBhvr>
                                      <p:to>
                                        <p:strVal val="visible"/>
                                      </p:to>
                                    </p:set>
                                    <p:animEffect filter="fade" transition="in">
                                      <p:cBhvr>
                                        <p:cTn dur="1"/>
                                        <p:tgtEl>
                                          <p:spTgt spid="12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g1435fb112b3_1_154"/>
          <p:cNvSpPr txBox="1"/>
          <p:nvPr>
            <p:ph idx="4" type="title"/>
          </p:nvPr>
        </p:nvSpPr>
        <p:spPr>
          <a:xfrm>
            <a:off x="-11850" y="469875"/>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n" sz="2400"/>
              <a:t>Goals are Golden</a:t>
            </a:r>
            <a:endParaRPr sz="2400">
              <a:solidFill>
                <a:srgbClr val="434343"/>
              </a:solidFill>
            </a:endParaRPr>
          </a:p>
        </p:txBody>
      </p:sp>
      <p:sp>
        <p:nvSpPr>
          <p:cNvPr id="1220" name="Google Shape;1220;g1435fb112b3_1_154"/>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221" name="Google Shape;1221;g1435fb112b3_1_154"/>
          <p:cNvSpPr txBox="1"/>
          <p:nvPr>
            <p:ph type="ctrTitle"/>
          </p:nvPr>
        </p:nvSpPr>
        <p:spPr>
          <a:xfrm>
            <a:off x="1113228" y="1571550"/>
            <a:ext cx="31695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What this means for me:</a:t>
            </a:r>
            <a:endParaRPr/>
          </a:p>
        </p:txBody>
      </p:sp>
      <p:sp>
        <p:nvSpPr>
          <p:cNvPr id="1222" name="Google Shape;1222;g1435fb112b3_1_154"/>
          <p:cNvSpPr txBox="1"/>
          <p:nvPr>
            <p:ph idx="1" type="subTitle"/>
          </p:nvPr>
        </p:nvSpPr>
        <p:spPr>
          <a:xfrm>
            <a:off x="1113225" y="2177000"/>
            <a:ext cx="3101400" cy="2431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Will incorporate applications of course content to answer “why are we learning this“, “why is this important”</a:t>
            </a:r>
            <a:endParaRPr/>
          </a:p>
          <a:p>
            <a:pPr indent="-317500" lvl="0" marL="457200" rtl="0" algn="l">
              <a:lnSpc>
                <a:spcPct val="100000"/>
              </a:lnSpc>
              <a:spcBef>
                <a:spcPts val="0"/>
              </a:spcBef>
              <a:spcAft>
                <a:spcPts val="0"/>
              </a:spcAft>
              <a:buSzPts val="1400"/>
              <a:buChar char="-"/>
            </a:pPr>
            <a:r>
              <a:rPr lang="en"/>
              <a:t>Will prioritize orienting content in a way that facilitates students achieving their short- and long-term goals.</a:t>
            </a:r>
            <a:endParaRPr/>
          </a:p>
        </p:txBody>
      </p:sp>
      <p:sp>
        <p:nvSpPr>
          <p:cNvPr id="1223" name="Google Shape;1223;g1435fb112b3_1_154"/>
          <p:cNvSpPr txBox="1"/>
          <p:nvPr>
            <p:ph idx="2" type="ctrTitle"/>
          </p:nvPr>
        </p:nvSpPr>
        <p:spPr>
          <a:xfrm>
            <a:off x="4818378" y="1571550"/>
            <a:ext cx="3169500" cy="64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a:t>What this means for you:</a:t>
            </a:r>
            <a:endParaRPr/>
          </a:p>
        </p:txBody>
      </p:sp>
      <p:sp>
        <p:nvSpPr>
          <p:cNvPr id="1224" name="Google Shape;1224;g1435fb112b3_1_154"/>
          <p:cNvSpPr txBox="1"/>
          <p:nvPr>
            <p:ph idx="3" type="subTitle"/>
          </p:nvPr>
        </p:nvSpPr>
        <p:spPr>
          <a:xfrm>
            <a:off x="4818375" y="2177000"/>
            <a:ext cx="3101400" cy="2364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Will create time and space for honest reflection of short- and long-term goals and why COMP 285 fits into that picture</a:t>
            </a:r>
            <a:endParaRPr/>
          </a:p>
          <a:p>
            <a:pPr indent="-317500" lvl="0" marL="457200" rtl="0" algn="l">
              <a:lnSpc>
                <a:spcPct val="100000"/>
              </a:lnSpc>
              <a:spcBef>
                <a:spcPts val="0"/>
              </a:spcBef>
              <a:spcAft>
                <a:spcPts val="0"/>
              </a:spcAft>
              <a:buSzPts val="1400"/>
              <a:buChar char="-"/>
            </a:pPr>
            <a:r>
              <a:rPr lang="en"/>
              <a:t>Will use these goals as motivation/fuel to propel through the course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2">
                                            <p:txEl>
                                              <p:pRg end="0" st="0"/>
                                            </p:txEl>
                                          </p:spTgt>
                                        </p:tgtEl>
                                        <p:attrNameLst>
                                          <p:attrName>style.visibility</p:attrName>
                                        </p:attrNameLst>
                                      </p:cBhvr>
                                      <p:to>
                                        <p:strVal val="visible"/>
                                      </p:to>
                                    </p:set>
                                    <p:animEffect filter="fade" transition="in">
                                      <p:cBhvr>
                                        <p:cTn dur="1"/>
                                        <p:tgtEl>
                                          <p:spTgt spid="1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2">
                                            <p:txEl>
                                              <p:pRg end="1" st="1"/>
                                            </p:txEl>
                                          </p:spTgt>
                                        </p:tgtEl>
                                        <p:attrNameLst>
                                          <p:attrName>style.visibility</p:attrName>
                                        </p:attrNameLst>
                                      </p:cBhvr>
                                      <p:to>
                                        <p:strVal val="visible"/>
                                      </p:to>
                                    </p:set>
                                    <p:animEffect filter="fade" transition="in">
                                      <p:cBhvr>
                                        <p:cTn dur="1"/>
                                        <p:tgtEl>
                                          <p:spTgt spid="1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4">
                                            <p:txEl>
                                              <p:pRg end="0" st="0"/>
                                            </p:txEl>
                                          </p:spTgt>
                                        </p:tgtEl>
                                        <p:attrNameLst>
                                          <p:attrName>style.visibility</p:attrName>
                                        </p:attrNameLst>
                                      </p:cBhvr>
                                      <p:to>
                                        <p:strVal val="visible"/>
                                      </p:to>
                                    </p:set>
                                    <p:animEffect filter="fade" transition="in">
                                      <p:cBhvr>
                                        <p:cTn dur="1"/>
                                        <p:tgtEl>
                                          <p:spTgt spid="12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4">
                                            <p:txEl>
                                              <p:pRg end="1" st="1"/>
                                            </p:txEl>
                                          </p:spTgt>
                                        </p:tgtEl>
                                        <p:attrNameLst>
                                          <p:attrName>style.visibility</p:attrName>
                                        </p:attrNameLst>
                                      </p:cBhvr>
                                      <p:to>
                                        <p:strVal val="visible"/>
                                      </p:to>
                                    </p:set>
                                    <p:animEffect filter="fade" transition="in">
                                      <p:cBhvr>
                                        <p:cTn dur="1"/>
                                        <p:tgtEl>
                                          <p:spTgt spid="122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40"/>
          <p:cNvSpPr txBox="1"/>
          <p:nvPr>
            <p:ph idx="1" type="subTitle"/>
          </p:nvPr>
        </p:nvSpPr>
        <p:spPr>
          <a:xfrm>
            <a:off x="3015225" y="1404650"/>
            <a:ext cx="6128700" cy="356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3200"/>
          </a:p>
          <a:p>
            <a:pPr indent="-431800" lvl="0" marL="457200" rtl="0" algn="l">
              <a:lnSpc>
                <a:spcPct val="100000"/>
              </a:lnSpc>
              <a:spcBef>
                <a:spcPts val="0"/>
              </a:spcBef>
              <a:spcAft>
                <a:spcPts val="0"/>
              </a:spcAft>
              <a:buSzPts val="3200"/>
              <a:buChar char="●"/>
            </a:pPr>
            <a:r>
              <a:rPr lang="en" sz="3200"/>
              <a:t>Who are we?</a:t>
            </a:r>
            <a:endParaRPr sz="3200"/>
          </a:p>
          <a:p>
            <a:pPr indent="-431800" lvl="0" marL="457200" rtl="0" algn="l">
              <a:lnSpc>
                <a:spcPct val="100000"/>
              </a:lnSpc>
              <a:spcBef>
                <a:spcPts val="0"/>
              </a:spcBef>
              <a:spcAft>
                <a:spcPts val="0"/>
              </a:spcAft>
              <a:buSzPts val="3200"/>
              <a:buChar char="●"/>
            </a:pPr>
            <a:r>
              <a:rPr lang="en" sz="3200"/>
              <a:t>Why are we here?</a:t>
            </a:r>
            <a:endParaRPr sz="3200"/>
          </a:p>
          <a:p>
            <a:pPr indent="-431800" lvl="0" marL="457200" rtl="0" algn="l">
              <a:lnSpc>
                <a:spcPct val="100000"/>
              </a:lnSpc>
              <a:spcBef>
                <a:spcPts val="0"/>
              </a:spcBef>
              <a:spcAft>
                <a:spcPts val="0"/>
              </a:spcAft>
              <a:buSzPts val="3200"/>
              <a:buChar char="●"/>
            </a:pPr>
            <a:r>
              <a:rPr lang="en" sz="3200"/>
              <a:t>What’s going on?</a:t>
            </a:r>
            <a:endParaRPr sz="3200"/>
          </a:p>
          <a:p>
            <a:pPr indent="-457200" lvl="0" marL="457200" rtl="0" algn="l">
              <a:lnSpc>
                <a:spcPct val="100000"/>
              </a:lnSpc>
              <a:spcBef>
                <a:spcPts val="0"/>
              </a:spcBef>
              <a:spcAft>
                <a:spcPts val="0"/>
              </a:spcAft>
              <a:buSzPts val="3200"/>
              <a:buChar char="●"/>
            </a:pPr>
            <a:r>
              <a:rPr lang="en" sz="3200"/>
              <a:t>Where do we want to go?</a:t>
            </a:r>
            <a:endParaRPr sz="3200"/>
          </a:p>
          <a:p>
            <a:pPr indent="0" lvl="0" marL="0" rtl="0" algn="l">
              <a:spcBef>
                <a:spcPts val="0"/>
              </a:spcBef>
              <a:spcAft>
                <a:spcPts val="0"/>
              </a:spcAft>
              <a:buNone/>
            </a:pPr>
            <a:r>
              <a:t/>
            </a:r>
            <a:endParaRPr sz="3200"/>
          </a:p>
          <a:p>
            <a:pPr indent="-457200" lvl="0" marL="457200" rtl="0" algn="l">
              <a:lnSpc>
                <a:spcPct val="100000"/>
              </a:lnSpc>
              <a:spcBef>
                <a:spcPts val="0"/>
              </a:spcBef>
              <a:spcAft>
                <a:spcPts val="0"/>
              </a:spcAft>
              <a:buSzPts val="3200"/>
              <a:buChar char="●"/>
            </a:pPr>
            <a:r>
              <a:rPr lang="en" sz="3200"/>
              <a:t>Remember how to multiply? </a:t>
            </a:r>
            <a:endParaRPr sz="3200"/>
          </a:p>
          <a:p>
            <a:pPr indent="0" lvl="0" marL="0" rtl="0" algn="l">
              <a:lnSpc>
                <a:spcPct val="100000"/>
              </a:lnSpc>
              <a:spcBef>
                <a:spcPts val="0"/>
              </a:spcBef>
              <a:spcAft>
                <a:spcPts val="0"/>
              </a:spcAft>
              <a:buSzPts val="1400"/>
              <a:buNone/>
            </a:pPr>
            <a:r>
              <a:t/>
            </a:r>
            <a:endParaRPr sz="3200"/>
          </a:p>
        </p:txBody>
      </p:sp>
      <p:sp>
        <p:nvSpPr>
          <p:cNvPr id="1230" name="Google Shape;1230;p40"/>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t>Big Questions!</a:t>
            </a:r>
            <a:endParaRPr>
              <a:solidFill>
                <a:srgbClr val="434343"/>
              </a:solidFill>
            </a:endParaRPr>
          </a:p>
        </p:txBody>
      </p:sp>
      <p:sp>
        <p:nvSpPr>
          <p:cNvPr id="1231" name="Google Shape;1231;p40"/>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08/18/22 - Session </a:t>
            </a:r>
            <a:endParaRPr/>
          </a:p>
        </p:txBody>
      </p:sp>
      <p:pic>
        <p:nvPicPr>
          <p:cNvPr id="1232" name="Google Shape;1232;p40"/>
          <p:cNvPicPr preferRelativeResize="0"/>
          <p:nvPr/>
        </p:nvPicPr>
        <p:blipFill rotWithShape="1">
          <a:blip r:embed="rId3">
            <a:alphaModFix/>
          </a:blip>
          <a:srcRect b="0" l="0" r="0" t="0"/>
          <a:stretch/>
        </p:blipFill>
        <p:spPr>
          <a:xfrm>
            <a:off x="94150" y="1198800"/>
            <a:ext cx="2710425" cy="3560440"/>
          </a:xfrm>
          <a:prstGeom prst="rect">
            <a:avLst/>
          </a:prstGeom>
          <a:noFill/>
          <a:ln>
            <a:noFill/>
          </a:ln>
        </p:spPr>
      </p:pic>
      <p:pic>
        <p:nvPicPr>
          <p:cNvPr id="1233" name="Google Shape;1233;p40"/>
          <p:cNvPicPr preferRelativeResize="0"/>
          <p:nvPr/>
        </p:nvPicPr>
        <p:blipFill rotWithShape="1">
          <a:blip r:embed="rId4">
            <a:alphaModFix/>
          </a:blip>
          <a:srcRect b="0" l="0" r="0" t="0"/>
          <a:stretch/>
        </p:blipFill>
        <p:spPr>
          <a:xfrm rot="-2004887">
            <a:off x="8076000" y="3096175"/>
            <a:ext cx="1352550" cy="1200150"/>
          </a:xfrm>
          <a:prstGeom prst="rect">
            <a:avLst/>
          </a:prstGeom>
          <a:noFill/>
          <a:ln>
            <a:noFill/>
          </a:ln>
        </p:spPr>
      </p:pic>
      <p:sp>
        <p:nvSpPr>
          <p:cNvPr id="1234" name="Google Shape;1234;p40"/>
          <p:cNvSpPr/>
          <p:nvPr/>
        </p:nvSpPr>
        <p:spPr>
          <a:xfrm rot="1537926">
            <a:off x="6744148" y="416829"/>
            <a:ext cx="1878680" cy="1746643"/>
          </a:xfrm>
          <a:prstGeom prst="smileyFace">
            <a:avLst>
              <a:gd fmla="val 4653" name="adj"/>
            </a:avLst>
          </a:prstGeom>
          <a:solidFill>
            <a:srgbClr val="FFFF00"/>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Ubuntu"/>
                <a:ea typeface="Ubuntu"/>
                <a:cs typeface="Ubuntu"/>
                <a:sym typeface="Ubuntu"/>
              </a:rPr>
              <a:t>BONUS!</a:t>
            </a:r>
            <a:endParaRPr b="1" sz="2300">
              <a:latin typeface="Ubuntu"/>
              <a:ea typeface="Ubuntu"/>
              <a:cs typeface="Ubuntu"/>
              <a:sym typeface="Ubuntu"/>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gfdfcccfe3e_0_863"/>
          <p:cNvSpPr txBox="1"/>
          <p:nvPr>
            <p:ph idx="1" type="subTitle"/>
          </p:nvPr>
        </p:nvSpPr>
        <p:spPr>
          <a:xfrm>
            <a:off x="3015225" y="1404650"/>
            <a:ext cx="6128700" cy="356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3200"/>
          </a:p>
          <a:p>
            <a:pPr indent="-431800" lvl="0" marL="457200" rtl="0" algn="l">
              <a:lnSpc>
                <a:spcPct val="100000"/>
              </a:lnSpc>
              <a:spcBef>
                <a:spcPts val="0"/>
              </a:spcBef>
              <a:spcAft>
                <a:spcPts val="0"/>
              </a:spcAft>
              <a:buSzPts val="3200"/>
              <a:buChar char="●"/>
            </a:pPr>
            <a:r>
              <a:rPr lang="en" sz="3200"/>
              <a:t>Who are we?</a:t>
            </a:r>
            <a:endParaRPr sz="3200"/>
          </a:p>
          <a:p>
            <a:pPr indent="-431800" lvl="0" marL="457200" rtl="0" algn="l">
              <a:lnSpc>
                <a:spcPct val="100000"/>
              </a:lnSpc>
              <a:spcBef>
                <a:spcPts val="0"/>
              </a:spcBef>
              <a:spcAft>
                <a:spcPts val="0"/>
              </a:spcAft>
              <a:buSzPts val="3200"/>
              <a:buChar char="●"/>
            </a:pPr>
            <a:r>
              <a:rPr lang="en" sz="3200"/>
              <a:t>Why are we here?</a:t>
            </a:r>
            <a:endParaRPr sz="3200"/>
          </a:p>
          <a:p>
            <a:pPr indent="-431800" lvl="0" marL="457200" rtl="0" algn="l">
              <a:lnSpc>
                <a:spcPct val="100000"/>
              </a:lnSpc>
              <a:spcBef>
                <a:spcPts val="0"/>
              </a:spcBef>
              <a:spcAft>
                <a:spcPts val="0"/>
              </a:spcAft>
              <a:buSzPts val="3200"/>
              <a:buChar char="●"/>
            </a:pPr>
            <a:r>
              <a:rPr lang="en" sz="3200"/>
              <a:t>What’s going on?</a:t>
            </a:r>
            <a:endParaRPr sz="3200"/>
          </a:p>
          <a:p>
            <a:pPr indent="-457200" lvl="0" marL="457200" rtl="0" algn="l">
              <a:lnSpc>
                <a:spcPct val="100000"/>
              </a:lnSpc>
              <a:spcBef>
                <a:spcPts val="0"/>
              </a:spcBef>
              <a:spcAft>
                <a:spcPts val="0"/>
              </a:spcAft>
              <a:buSzPts val="3200"/>
              <a:buChar char="●"/>
            </a:pPr>
            <a:r>
              <a:rPr lang="en" sz="3200"/>
              <a:t>Where do we want to go?</a:t>
            </a:r>
            <a:endParaRPr sz="3200"/>
          </a:p>
          <a:p>
            <a:pPr indent="0" lvl="0" marL="0" rtl="0" algn="l">
              <a:spcBef>
                <a:spcPts val="0"/>
              </a:spcBef>
              <a:spcAft>
                <a:spcPts val="0"/>
              </a:spcAft>
              <a:buNone/>
            </a:pPr>
            <a:r>
              <a:t/>
            </a:r>
            <a:endParaRPr sz="3200"/>
          </a:p>
          <a:p>
            <a:pPr indent="-457200" lvl="0" marL="457200" rtl="0" algn="l">
              <a:lnSpc>
                <a:spcPct val="100000"/>
              </a:lnSpc>
              <a:spcBef>
                <a:spcPts val="0"/>
              </a:spcBef>
              <a:spcAft>
                <a:spcPts val="0"/>
              </a:spcAft>
              <a:buSzPts val="3200"/>
              <a:buChar char="●"/>
            </a:pPr>
            <a:r>
              <a:rPr lang="en" sz="3200"/>
              <a:t>Remember </a:t>
            </a:r>
            <a:r>
              <a:rPr lang="en" sz="3200" strike="sngStrike"/>
              <a:t>how to multiply</a:t>
            </a:r>
            <a:r>
              <a:rPr lang="en" sz="3200"/>
              <a:t>? </a:t>
            </a:r>
            <a:endParaRPr sz="3200"/>
          </a:p>
          <a:p>
            <a:pPr indent="0" lvl="0" marL="0" rtl="0" algn="l">
              <a:lnSpc>
                <a:spcPct val="100000"/>
              </a:lnSpc>
              <a:spcBef>
                <a:spcPts val="0"/>
              </a:spcBef>
              <a:spcAft>
                <a:spcPts val="0"/>
              </a:spcAft>
              <a:buSzPts val="1400"/>
              <a:buNone/>
            </a:pPr>
            <a:r>
              <a:t/>
            </a:r>
            <a:endParaRPr sz="3200"/>
          </a:p>
        </p:txBody>
      </p:sp>
      <p:sp>
        <p:nvSpPr>
          <p:cNvPr id="1240" name="Google Shape;1240;gfdfcccfe3e_0_863"/>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t>Big Questions!</a:t>
            </a:r>
            <a:endParaRPr>
              <a:solidFill>
                <a:srgbClr val="434343"/>
              </a:solidFill>
            </a:endParaRPr>
          </a:p>
        </p:txBody>
      </p:sp>
      <p:sp>
        <p:nvSpPr>
          <p:cNvPr id="1241" name="Google Shape;1241;gfdfcccfe3e_0_863"/>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08/18/22 - Session </a:t>
            </a:r>
            <a:endParaRPr/>
          </a:p>
        </p:txBody>
      </p:sp>
      <p:pic>
        <p:nvPicPr>
          <p:cNvPr id="1242" name="Google Shape;1242;gfdfcccfe3e_0_863"/>
          <p:cNvPicPr preferRelativeResize="0"/>
          <p:nvPr/>
        </p:nvPicPr>
        <p:blipFill rotWithShape="1">
          <a:blip r:embed="rId3">
            <a:alphaModFix/>
          </a:blip>
          <a:srcRect b="0" l="0" r="0" t="0"/>
          <a:stretch/>
        </p:blipFill>
        <p:spPr>
          <a:xfrm>
            <a:off x="94150" y="1198800"/>
            <a:ext cx="2710425" cy="3560440"/>
          </a:xfrm>
          <a:prstGeom prst="rect">
            <a:avLst/>
          </a:prstGeom>
          <a:noFill/>
          <a:ln>
            <a:noFill/>
          </a:ln>
        </p:spPr>
      </p:pic>
      <p:pic>
        <p:nvPicPr>
          <p:cNvPr id="1243" name="Google Shape;1243;gfdfcccfe3e_0_863"/>
          <p:cNvPicPr preferRelativeResize="0"/>
          <p:nvPr/>
        </p:nvPicPr>
        <p:blipFill rotWithShape="1">
          <a:blip r:embed="rId4">
            <a:alphaModFix/>
          </a:blip>
          <a:srcRect b="0" l="0" r="0" t="0"/>
          <a:stretch/>
        </p:blipFill>
        <p:spPr>
          <a:xfrm rot="-2004887">
            <a:off x="8076000" y="3096175"/>
            <a:ext cx="1352550" cy="1200150"/>
          </a:xfrm>
          <a:prstGeom prst="rect">
            <a:avLst/>
          </a:prstGeom>
          <a:noFill/>
          <a:ln>
            <a:noFill/>
          </a:ln>
        </p:spPr>
      </p:pic>
      <p:sp>
        <p:nvSpPr>
          <p:cNvPr id="1244" name="Google Shape;1244;gfdfcccfe3e_0_863"/>
          <p:cNvSpPr/>
          <p:nvPr/>
        </p:nvSpPr>
        <p:spPr>
          <a:xfrm rot="1537926">
            <a:off x="6744148" y="416829"/>
            <a:ext cx="1878680" cy="1746643"/>
          </a:xfrm>
          <a:prstGeom prst="smileyFace">
            <a:avLst>
              <a:gd fmla="val 4653" name="adj"/>
            </a:avLst>
          </a:prstGeom>
          <a:solidFill>
            <a:srgbClr val="FFFF00"/>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Ubuntu"/>
                <a:ea typeface="Ubuntu"/>
                <a:cs typeface="Ubuntu"/>
                <a:sym typeface="Ubuntu"/>
              </a:rPr>
              <a:t>BONUS!</a:t>
            </a:r>
            <a:endParaRPr b="1" sz="2300">
              <a:latin typeface="Ubuntu"/>
              <a:ea typeface="Ubuntu"/>
              <a:cs typeface="Ubuntu"/>
              <a:sym typeface="Ubuntu"/>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gfdfcccfe3e_0_872"/>
          <p:cNvSpPr txBox="1"/>
          <p:nvPr>
            <p:ph idx="1" type="subTitle"/>
          </p:nvPr>
        </p:nvSpPr>
        <p:spPr>
          <a:xfrm>
            <a:off x="3015225" y="1404650"/>
            <a:ext cx="6128700" cy="356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3200"/>
          </a:p>
          <a:p>
            <a:pPr indent="-431800" lvl="0" marL="457200" rtl="0" algn="l">
              <a:lnSpc>
                <a:spcPct val="100000"/>
              </a:lnSpc>
              <a:spcBef>
                <a:spcPts val="0"/>
              </a:spcBef>
              <a:spcAft>
                <a:spcPts val="0"/>
              </a:spcAft>
              <a:buSzPts val="3200"/>
              <a:buChar char="●"/>
            </a:pPr>
            <a:r>
              <a:rPr lang="en" sz="3200"/>
              <a:t>Who are we?</a:t>
            </a:r>
            <a:endParaRPr sz="3200"/>
          </a:p>
          <a:p>
            <a:pPr indent="-431800" lvl="0" marL="457200" rtl="0" algn="l">
              <a:lnSpc>
                <a:spcPct val="100000"/>
              </a:lnSpc>
              <a:spcBef>
                <a:spcPts val="0"/>
              </a:spcBef>
              <a:spcAft>
                <a:spcPts val="0"/>
              </a:spcAft>
              <a:buSzPts val="3200"/>
              <a:buChar char="●"/>
            </a:pPr>
            <a:r>
              <a:rPr lang="en" sz="3200"/>
              <a:t>Why are we here?</a:t>
            </a:r>
            <a:endParaRPr sz="3200"/>
          </a:p>
          <a:p>
            <a:pPr indent="-431800" lvl="0" marL="457200" rtl="0" algn="l">
              <a:lnSpc>
                <a:spcPct val="100000"/>
              </a:lnSpc>
              <a:spcBef>
                <a:spcPts val="0"/>
              </a:spcBef>
              <a:spcAft>
                <a:spcPts val="0"/>
              </a:spcAft>
              <a:buSzPts val="3200"/>
              <a:buChar char="●"/>
            </a:pPr>
            <a:r>
              <a:rPr lang="en" sz="3200"/>
              <a:t>What’s going on?</a:t>
            </a:r>
            <a:endParaRPr sz="3200"/>
          </a:p>
          <a:p>
            <a:pPr indent="-457200" lvl="0" marL="457200" rtl="0" algn="l">
              <a:lnSpc>
                <a:spcPct val="100000"/>
              </a:lnSpc>
              <a:spcBef>
                <a:spcPts val="0"/>
              </a:spcBef>
              <a:spcAft>
                <a:spcPts val="0"/>
              </a:spcAft>
              <a:buSzPts val="3200"/>
              <a:buChar char="●"/>
            </a:pPr>
            <a:r>
              <a:rPr lang="en" sz="3200"/>
              <a:t>Where do we want to go?</a:t>
            </a:r>
            <a:endParaRPr sz="3200"/>
          </a:p>
          <a:p>
            <a:pPr indent="0" lvl="0" marL="0" rtl="0" algn="l">
              <a:spcBef>
                <a:spcPts val="0"/>
              </a:spcBef>
              <a:spcAft>
                <a:spcPts val="0"/>
              </a:spcAft>
              <a:buNone/>
            </a:pPr>
            <a:r>
              <a:t/>
            </a:r>
            <a:endParaRPr sz="3200"/>
          </a:p>
          <a:p>
            <a:pPr indent="-457200" lvl="0" marL="457200" rtl="0" algn="l">
              <a:lnSpc>
                <a:spcPct val="100000"/>
              </a:lnSpc>
              <a:spcBef>
                <a:spcPts val="0"/>
              </a:spcBef>
              <a:spcAft>
                <a:spcPts val="0"/>
              </a:spcAft>
              <a:buSzPts val="3200"/>
              <a:buChar char="●"/>
            </a:pPr>
            <a:r>
              <a:rPr lang="en" sz="3200"/>
              <a:t>Remember </a:t>
            </a:r>
            <a:r>
              <a:rPr lang="en" sz="3200" strike="sngStrike"/>
              <a:t>how to multiply</a:t>
            </a:r>
            <a:r>
              <a:rPr lang="en" sz="3200"/>
              <a:t>? </a:t>
            </a:r>
            <a:endParaRPr sz="3200"/>
          </a:p>
          <a:p>
            <a:pPr indent="0" lvl="0" marL="0" rtl="0" algn="l">
              <a:lnSpc>
                <a:spcPct val="100000"/>
              </a:lnSpc>
              <a:spcBef>
                <a:spcPts val="0"/>
              </a:spcBef>
              <a:spcAft>
                <a:spcPts val="0"/>
              </a:spcAft>
              <a:buSzPts val="1400"/>
              <a:buNone/>
            </a:pPr>
            <a:r>
              <a:t/>
            </a:r>
            <a:endParaRPr sz="3200"/>
          </a:p>
        </p:txBody>
      </p:sp>
      <p:sp>
        <p:nvSpPr>
          <p:cNvPr id="1250" name="Google Shape;1250;gfdfcccfe3e_0_872"/>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t>Big Questions!</a:t>
            </a:r>
            <a:endParaRPr>
              <a:solidFill>
                <a:srgbClr val="434343"/>
              </a:solidFill>
            </a:endParaRPr>
          </a:p>
        </p:txBody>
      </p:sp>
      <p:sp>
        <p:nvSpPr>
          <p:cNvPr id="1251" name="Google Shape;1251;gfdfcccfe3e_0_872"/>
          <p:cNvSpPr txBox="1"/>
          <p:nvPr>
            <p:ph idx="2" type="title"/>
          </p:nvPr>
        </p:nvSpPr>
        <p:spPr>
          <a:xfrm>
            <a:off x="3172225" y="1198788"/>
            <a:ext cx="5311200" cy="682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08/18/22 - Session </a:t>
            </a:r>
            <a:endParaRPr/>
          </a:p>
        </p:txBody>
      </p:sp>
      <p:pic>
        <p:nvPicPr>
          <p:cNvPr id="1252" name="Google Shape;1252;gfdfcccfe3e_0_872"/>
          <p:cNvPicPr preferRelativeResize="0"/>
          <p:nvPr/>
        </p:nvPicPr>
        <p:blipFill rotWithShape="1">
          <a:blip r:embed="rId3">
            <a:alphaModFix/>
          </a:blip>
          <a:srcRect b="0" l="0" r="0" t="0"/>
          <a:stretch/>
        </p:blipFill>
        <p:spPr>
          <a:xfrm>
            <a:off x="94150" y="1198800"/>
            <a:ext cx="2710425" cy="3560440"/>
          </a:xfrm>
          <a:prstGeom prst="rect">
            <a:avLst/>
          </a:prstGeom>
          <a:noFill/>
          <a:ln>
            <a:noFill/>
          </a:ln>
        </p:spPr>
      </p:pic>
      <p:pic>
        <p:nvPicPr>
          <p:cNvPr descr="The Goldilocks diet: not too little, not too much – just the right amount –  Together Beyond Animal Health" id="1253" name="Google Shape;1253;gfdfcccfe3e_0_872"/>
          <p:cNvPicPr preferRelativeResize="0"/>
          <p:nvPr/>
        </p:nvPicPr>
        <p:blipFill>
          <a:blip r:embed="rId4">
            <a:alphaModFix/>
          </a:blip>
          <a:stretch>
            <a:fillRect/>
          </a:stretch>
        </p:blipFill>
        <p:spPr>
          <a:xfrm>
            <a:off x="5986775" y="3891250"/>
            <a:ext cx="2581275" cy="1781175"/>
          </a:xfrm>
          <a:prstGeom prst="rect">
            <a:avLst/>
          </a:prstGeom>
          <a:noFill/>
          <a:ln>
            <a:noFill/>
          </a:ln>
        </p:spPr>
      </p:pic>
      <p:pic>
        <p:nvPicPr>
          <p:cNvPr id="1254" name="Google Shape;1254;gfdfcccfe3e_0_872"/>
          <p:cNvPicPr preferRelativeResize="0"/>
          <p:nvPr/>
        </p:nvPicPr>
        <p:blipFill rotWithShape="1">
          <a:blip r:embed="rId5">
            <a:alphaModFix/>
          </a:blip>
          <a:srcRect b="0" l="0" r="0" t="0"/>
          <a:stretch/>
        </p:blipFill>
        <p:spPr>
          <a:xfrm rot="-2004887">
            <a:off x="8076000" y="3096175"/>
            <a:ext cx="1352550" cy="1200150"/>
          </a:xfrm>
          <a:prstGeom prst="rect">
            <a:avLst/>
          </a:prstGeom>
          <a:noFill/>
          <a:ln>
            <a:noFill/>
          </a:ln>
        </p:spPr>
      </p:pic>
      <p:sp>
        <p:nvSpPr>
          <p:cNvPr id="1255" name="Google Shape;1255;gfdfcccfe3e_0_872"/>
          <p:cNvSpPr/>
          <p:nvPr/>
        </p:nvSpPr>
        <p:spPr>
          <a:xfrm rot="1537926">
            <a:off x="6744148" y="416829"/>
            <a:ext cx="1878680" cy="1746643"/>
          </a:xfrm>
          <a:prstGeom prst="smileyFace">
            <a:avLst>
              <a:gd fmla="val 4653" name="adj"/>
            </a:avLst>
          </a:prstGeom>
          <a:solidFill>
            <a:srgbClr val="FFFF00"/>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Ubuntu"/>
                <a:ea typeface="Ubuntu"/>
                <a:cs typeface="Ubuntu"/>
                <a:sym typeface="Ubuntu"/>
              </a:rPr>
              <a:t>BONUS!</a:t>
            </a:r>
            <a:endParaRPr b="1" sz="2300">
              <a:latin typeface="Ubuntu"/>
              <a:ea typeface="Ubuntu"/>
              <a:cs typeface="Ubuntu"/>
              <a:sym typeface="Ubuntu"/>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pic>
        <p:nvPicPr>
          <p:cNvPr descr="The Goldilocks diet: not too little, not too much – just the right amount –  Together Beyond Animal Health" id="1260" name="Google Shape;1260;gfdfcccfe3e_0_943"/>
          <p:cNvPicPr preferRelativeResize="0"/>
          <p:nvPr/>
        </p:nvPicPr>
        <p:blipFill>
          <a:blip r:embed="rId3">
            <a:alphaModFix/>
          </a:blip>
          <a:stretch>
            <a:fillRect/>
          </a:stretch>
        </p:blipFill>
        <p:spPr>
          <a:xfrm>
            <a:off x="3281350" y="542525"/>
            <a:ext cx="2581275" cy="17811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pic>
        <p:nvPicPr>
          <p:cNvPr id="1265" name="Google Shape;1265;gfdfcccfe3e_0_970"/>
          <p:cNvPicPr preferRelativeResize="0"/>
          <p:nvPr/>
        </p:nvPicPr>
        <p:blipFill>
          <a:blip r:embed="rId3">
            <a:alphaModFix/>
          </a:blip>
          <a:stretch>
            <a:fillRect/>
          </a:stretch>
        </p:blipFill>
        <p:spPr>
          <a:xfrm>
            <a:off x="1292875" y="3647350"/>
            <a:ext cx="1260624" cy="945474"/>
          </a:xfrm>
          <a:prstGeom prst="rect">
            <a:avLst/>
          </a:prstGeom>
          <a:noFill/>
          <a:ln>
            <a:noFill/>
          </a:ln>
        </p:spPr>
      </p:pic>
      <p:sp>
        <p:nvSpPr>
          <p:cNvPr id="1266" name="Google Shape;1266;gfdfcccfe3e_0_970"/>
          <p:cNvSpPr txBox="1"/>
          <p:nvPr>
            <p:ph idx="4294967295" type="ctrTitle"/>
          </p:nvPr>
        </p:nvSpPr>
        <p:spPr>
          <a:xfrm>
            <a:off x="1588388"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x</a:t>
            </a:r>
            <a:endParaRPr/>
          </a:p>
        </p:txBody>
      </p:sp>
      <p:pic>
        <p:nvPicPr>
          <p:cNvPr descr="The Goldilocks diet: not too little, not too much – just the right amount –  Together Beyond Animal Health" id="1267" name="Google Shape;1267;gfdfcccfe3e_0_970"/>
          <p:cNvPicPr preferRelativeResize="0"/>
          <p:nvPr/>
        </p:nvPicPr>
        <p:blipFill>
          <a:blip r:embed="rId4">
            <a:alphaModFix/>
          </a:blip>
          <a:stretch>
            <a:fillRect/>
          </a:stretch>
        </p:blipFill>
        <p:spPr>
          <a:xfrm>
            <a:off x="3281350" y="542525"/>
            <a:ext cx="2581275" cy="17811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pic>
        <p:nvPicPr>
          <p:cNvPr id="1272" name="Google Shape;1272;gfdfcccfe3e_0_980"/>
          <p:cNvPicPr preferRelativeResize="0"/>
          <p:nvPr/>
        </p:nvPicPr>
        <p:blipFill>
          <a:blip r:embed="rId3">
            <a:alphaModFix/>
          </a:blip>
          <a:stretch>
            <a:fillRect/>
          </a:stretch>
        </p:blipFill>
        <p:spPr>
          <a:xfrm>
            <a:off x="1292875" y="3647350"/>
            <a:ext cx="1260624" cy="945474"/>
          </a:xfrm>
          <a:prstGeom prst="rect">
            <a:avLst/>
          </a:prstGeom>
          <a:noFill/>
          <a:ln>
            <a:noFill/>
          </a:ln>
        </p:spPr>
      </p:pic>
      <p:sp>
        <p:nvSpPr>
          <p:cNvPr id="1273" name="Google Shape;1273;gfdfcccfe3e_0_980"/>
          <p:cNvSpPr txBox="1"/>
          <p:nvPr>
            <p:ph idx="4294967295" type="ctrTitle"/>
          </p:nvPr>
        </p:nvSpPr>
        <p:spPr>
          <a:xfrm>
            <a:off x="1588388"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x</a:t>
            </a:r>
            <a:endParaRPr/>
          </a:p>
        </p:txBody>
      </p:sp>
      <p:sp>
        <p:nvSpPr>
          <p:cNvPr id="1274" name="Google Shape;1274;gfdfcccfe3e_0_980"/>
          <p:cNvSpPr txBox="1"/>
          <p:nvPr>
            <p:ph idx="4294967295" type="ctrTitle"/>
          </p:nvPr>
        </p:nvSpPr>
        <p:spPr>
          <a:xfrm>
            <a:off x="1588376" y="2825800"/>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pic>
        <p:nvPicPr>
          <p:cNvPr descr="The Goldilocks diet: not too little, not too much – just the right amount –  Together Beyond Animal Health" id="1275" name="Google Shape;1275;gfdfcccfe3e_0_980"/>
          <p:cNvPicPr preferRelativeResize="0"/>
          <p:nvPr/>
        </p:nvPicPr>
        <p:blipFill>
          <a:blip r:embed="rId4">
            <a:alphaModFix/>
          </a:blip>
          <a:stretch>
            <a:fillRect/>
          </a:stretch>
        </p:blipFill>
        <p:spPr>
          <a:xfrm>
            <a:off x="3281350" y="542525"/>
            <a:ext cx="2581275" cy="1781175"/>
          </a:xfrm>
          <a:prstGeom prst="rect">
            <a:avLst/>
          </a:prstGeom>
          <a:noFill/>
          <a:ln>
            <a:noFill/>
          </a:ln>
        </p:spPr>
      </p:pic>
      <p:cxnSp>
        <p:nvCxnSpPr>
          <p:cNvPr id="1276" name="Google Shape;1276;gfdfcccfe3e_0_980"/>
          <p:cNvCxnSpPr>
            <a:stCxn id="1275" idx="2"/>
          </p:cNvCxnSpPr>
          <p:nvPr/>
        </p:nvCxnSpPr>
        <p:spPr>
          <a:xfrm flipH="1">
            <a:off x="1923288" y="2323700"/>
            <a:ext cx="2648700" cy="13236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
          <p:cNvSpPr txBox="1"/>
          <p:nvPr>
            <p:ph type="title"/>
          </p:nvPr>
        </p:nvSpPr>
        <p:spPr>
          <a:xfrm>
            <a:off x="0" y="522850"/>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n" sz="3200"/>
              <a:t>Motivations for</a:t>
            </a:r>
            <a:r>
              <a:rPr lang="en" sz="3200"/>
              <a:t> this Course!</a:t>
            </a:r>
            <a:endParaRPr sz="3200">
              <a:solidFill>
                <a:srgbClr val="434343"/>
              </a:solidFill>
            </a:endParaRPr>
          </a:p>
        </p:txBody>
      </p:sp>
      <p:cxnSp>
        <p:nvCxnSpPr>
          <p:cNvPr id="717" name="Google Shape;717;p8"/>
          <p:cNvCxnSpPr/>
          <p:nvPr/>
        </p:nvCxnSpPr>
        <p:spPr>
          <a:xfrm>
            <a:off x="3406450" y="1926825"/>
            <a:ext cx="0" cy="1941300"/>
          </a:xfrm>
          <a:prstGeom prst="straightConnector1">
            <a:avLst/>
          </a:prstGeom>
          <a:noFill/>
          <a:ln cap="flat" cmpd="sng" w="38100">
            <a:solidFill>
              <a:srgbClr val="81ECEC"/>
            </a:solidFill>
            <a:prstDash val="solid"/>
            <a:round/>
            <a:headEnd len="sm" w="sm" type="none"/>
            <a:tailEnd len="sm" w="sm" type="none"/>
          </a:ln>
        </p:spPr>
      </p:cxnSp>
      <p:sp>
        <p:nvSpPr>
          <p:cNvPr id="718" name="Google Shape;718;p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pic>
        <p:nvPicPr>
          <p:cNvPr id="1281" name="Google Shape;1281;gfdfcccfe3e_0_1012"/>
          <p:cNvPicPr preferRelativeResize="0"/>
          <p:nvPr/>
        </p:nvPicPr>
        <p:blipFill>
          <a:blip r:embed="rId3">
            <a:alphaModFix/>
          </a:blip>
          <a:stretch>
            <a:fillRect/>
          </a:stretch>
        </p:blipFill>
        <p:spPr>
          <a:xfrm>
            <a:off x="1292875" y="3647350"/>
            <a:ext cx="1260624" cy="945474"/>
          </a:xfrm>
          <a:prstGeom prst="rect">
            <a:avLst/>
          </a:prstGeom>
          <a:noFill/>
          <a:ln>
            <a:noFill/>
          </a:ln>
        </p:spPr>
      </p:pic>
      <p:sp>
        <p:nvSpPr>
          <p:cNvPr id="1282" name="Google Shape;1282;gfdfcccfe3e_0_1012"/>
          <p:cNvSpPr txBox="1"/>
          <p:nvPr>
            <p:ph idx="4294967295" type="ctrTitle"/>
          </p:nvPr>
        </p:nvSpPr>
        <p:spPr>
          <a:xfrm>
            <a:off x="1588388"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x</a:t>
            </a:r>
            <a:endParaRPr/>
          </a:p>
        </p:txBody>
      </p:sp>
      <p:sp>
        <p:nvSpPr>
          <p:cNvPr id="1283" name="Google Shape;1283;gfdfcccfe3e_0_1012"/>
          <p:cNvSpPr txBox="1"/>
          <p:nvPr>
            <p:ph idx="4294967295" type="ctrTitle"/>
          </p:nvPr>
        </p:nvSpPr>
        <p:spPr>
          <a:xfrm>
            <a:off x="1588376" y="2825800"/>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pic>
        <p:nvPicPr>
          <p:cNvPr id="1284" name="Google Shape;1284;gfdfcccfe3e_0_1012"/>
          <p:cNvPicPr preferRelativeResize="0"/>
          <p:nvPr/>
        </p:nvPicPr>
        <p:blipFill>
          <a:blip r:embed="rId3">
            <a:alphaModFix/>
          </a:blip>
          <a:stretch>
            <a:fillRect/>
          </a:stretch>
        </p:blipFill>
        <p:spPr>
          <a:xfrm>
            <a:off x="3516176" y="3219725"/>
            <a:ext cx="1924625" cy="1443499"/>
          </a:xfrm>
          <a:prstGeom prst="rect">
            <a:avLst/>
          </a:prstGeom>
          <a:noFill/>
          <a:ln>
            <a:noFill/>
          </a:ln>
        </p:spPr>
      </p:pic>
      <p:sp>
        <p:nvSpPr>
          <p:cNvPr id="1285" name="Google Shape;1285;gfdfcccfe3e_0_1012"/>
          <p:cNvSpPr txBox="1"/>
          <p:nvPr>
            <p:ph idx="4294967295" type="ctrTitle"/>
          </p:nvPr>
        </p:nvSpPr>
        <p:spPr>
          <a:xfrm>
            <a:off x="4143676"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2x</a:t>
            </a:r>
            <a:endParaRPr/>
          </a:p>
        </p:txBody>
      </p:sp>
      <p:pic>
        <p:nvPicPr>
          <p:cNvPr descr="The Goldilocks diet: not too little, not too much – just the right amount –  Together Beyond Animal Health" id="1286" name="Google Shape;1286;gfdfcccfe3e_0_1012"/>
          <p:cNvPicPr preferRelativeResize="0"/>
          <p:nvPr/>
        </p:nvPicPr>
        <p:blipFill>
          <a:blip r:embed="rId4">
            <a:alphaModFix/>
          </a:blip>
          <a:stretch>
            <a:fillRect/>
          </a:stretch>
        </p:blipFill>
        <p:spPr>
          <a:xfrm>
            <a:off x="3281350" y="542525"/>
            <a:ext cx="2581275" cy="1781175"/>
          </a:xfrm>
          <a:prstGeom prst="rect">
            <a:avLst/>
          </a:prstGeom>
          <a:noFill/>
          <a:ln>
            <a:noFill/>
          </a:ln>
        </p:spPr>
      </p:pic>
      <p:cxnSp>
        <p:nvCxnSpPr>
          <p:cNvPr id="1287" name="Google Shape;1287;gfdfcccfe3e_0_1012"/>
          <p:cNvCxnSpPr>
            <a:stCxn id="1286" idx="2"/>
          </p:cNvCxnSpPr>
          <p:nvPr/>
        </p:nvCxnSpPr>
        <p:spPr>
          <a:xfrm flipH="1">
            <a:off x="1923288" y="2323700"/>
            <a:ext cx="2648700" cy="13236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pic>
        <p:nvPicPr>
          <p:cNvPr id="1292" name="Google Shape;1292;gfdfcccfe3e_0_1000"/>
          <p:cNvPicPr preferRelativeResize="0"/>
          <p:nvPr/>
        </p:nvPicPr>
        <p:blipFill>
          <a:blip r:embed="rId3">
            <a:alphaModFix/>
          </a:blip>
          <a:stretch>
            <a:fillRect/>
          </a:stretch>
        </p:blipFill>
        <p:spPr>
          <a:xfrm>
            <a:off x="1292875" y="3647350"/>
            <a:ext cx="1260624" cy="945474"/>
          </a:xfrm>
          <a:prstGeom prst="rect">
            <a:avLst/>
          </a:prstGeom>
          <a:noFill/>
          <a:ln>
            <a:noFill/>
          </a:ln>
        </p:spPr>
      </p:pic>
      <p:sp>
        <p:nvSpPr>
          <p:cNvPr id="1293" name="Google Shape;1293;gfdfcccfe3e_0_1000"/>
          <p:cNvSpPr txBox="1"/>
          <p:nvPr>
            <p:ph idx="4294967295" type="ctrTitle"/>
          </p:nvPr>
        </p:nvSpPr>
        <p:spPr>
          <a:xfrm>
            <a:off x="1588388"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x</a:t>
            </a:r>
            <a:endParaRPr/>
          </a:p>
        </p:txBody>
      </p:sp>
      <p:sp>
        <p:nvSpPr>
          <p:cNvPr id="1294" name="Google Shape;1294;gfdfcccfe3e_0_1000"/>
          <p:cNvSpPr txBox="1"/>
          <p:nvPr>
            <p:ph idx="4294967295" type="ctrTitle"/>
          </p:nvPr>
        </p:nvSpPr>
        <p:spPr>
          <a:xfrm>
            <a:off x="1588376" y="2825800"/>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pic>
        <p:nvPicPr>
          <p:cNvPr id="1295" name="Google Shape;1295;gfdfcccfe3e_0_1000"/>
          <p:cNvPicPr preferRelativeResize="0"/>
          <p:nvPr/>
        </p:nvPicPr>
        <p:blipFill>
          <a:blip r:embed="rId3">
            <a:alphaModFix/>
          </a:blip>
          <a:stretch>
            <a:fillRect/>
          </a:stretch>
        </p:blipFill>
        <p:spPr>
          <a:xfrm>
            <a:off x="3516176" y="3219725"/>
            <a:ext cx="1924625" cy="1443499"/>
          </a:xfrm>
          <a:prstGeom prst="rect">
            <a:avLst/>
          </a:prstGeom>
          <a:noFill/>
          <a:ln>
            <a:noFill/>
          </a:ln>
        </p:spPr>
      </p:pic>
      <p:sp>
        <p:nvSpPr>
          <p:cNvPr id="1296" name="Google Shape;1296;gfdfcccfe3e_0_1000"/>
          <p:cNvSpPr txBox="1"/>
          <p:nvPr>
            <p:ph idx="4294967295" type="ctrTitle"/>
          </p:nvPr>
        </p:nvSpPr>
        <p:spPr>
          <a:xfrm>
            <a:off x="4143676"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2x</a:t>
            </a:r>
            <a:endParaRPr/>
          </a:p>
        </p:txBody>
      </p:sp>
      <p:sp>
        <p:nvSpPr>
          <p:cNvPr id="1297" name="Google Shape;1297;gfdfcccfe3e_0_1000"/>
          <p:cNvSpPr txBox="1"/>
          <p:nvPr>
            <p:ph idx="4294967295" type="ctrTitle"/>
          </p:nvPr>
        </p:nvSpPr>
        <p:spPr>
          <a:xfrm>
            <a:off x="4572001" y="2612050"/>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pic>
        <p:nvPicPr>
          <p:cNvPr descr="The Goldilocks diet: not too little, not too much – just the right amount –  Together Beyond Animal Health" id="1298" name="Google Shape;1298;gfdfcccfe3e_0_1000"/>
          <p:cNvPicPr preferRelativeResize="0"/>
          <p:nvPr/>
        </p:nvPicPr>
        <p:blipFill>
          <a:blip r:embed="rId4">
            <a:alphaModFix/>
          </a:blip>
          <a:stretch>
            <a:fillRect/>
          </a:stretch>
        </p:blipFill>
        <p:spPr>
          <a:xfrm>
            <a:off x="3281350" y="542525"/>
            <a:ext cx="2581275" cy="1781175"/>
          </a:xfrm>
          <a:prstGeom prst="rect">
            <a:avLst/>
          </a:prstGeom>
          <a:noFill/>
          <a:ln>
            <a:noFill/>
          </a:ln>
        </p:spPr>
      </p:pic>
      <p:cxnSp>
        <p:nvCxnSpPr>
          <p:cNvPr id="1299" name="Google Shape;1299;gfdfcccfe3e_0_1000"/>
          <p:cNvCxnSpPr>
            <a:stCxn id="1298" idx="2"/>
          </p:cNvCxnSpPr>
          <p:nvPr/>
        </p:nvCxnSpPr>
        <p:spPr>
          <a:xfrm flipH="1">
            <a:off x="1923288" y="2323700"/>
            <a:ext cx="2648700" cy="1323600"/>
          </a:xfrm>
          <a:prstGeom prst="straightConnector1">
            <a:avLst/>
          </a:prstGeom>
          <a:noFill/>
          <a:ln cap="flat" cmpd="sng" w="28575">
            <a:solidFill>
              <a:schemeClr val="dk2"/>
            </a:solidFill>
            <a:prstDash val="solid"/>
            <a:round/>
            <a:headEnd len="med" w="med" type="none"/>
            <a:tailEnd len="med" w="med" type="triangle"/>
          </a:ln>
        </p:spPr>
      </p:cxnSp>
      <p:cxnSp>
        <p:nvCxnSpPr>
          <p:cNvPr id="1300" name="Google Shape;1300;gfdfcccfe3e_0_1000"/>
          <p:cNvCxnSpPr>
            <a:stCxn id="1298" idx="2"/>
          </p:cNvCxnSpPr>
          <p:nvPr/>
        </p:nvCxnSpPr>
        <p:spPr>
          <a:xfrm flipH="1">
            <a:off x="4478388" y="2323700"/>
            <a:ext cx="93600" cy="896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pic>
        <p:nvPicPr>
          <p:cNvPr id="1305" name="Google Shape;1305;gfdfcccfe3e_0_1024"/>
          <p:cNvPicPr preferRelativeResize="0"/>
          <p:nvPr/>
        </p:nvPicPr>
        <p:blipFill>
          <a:blip r:embed="rId3">
            <a:alphaModFix/>
          </a:blip>
          <a:stretch>
            <a:fillRect/>
          </a:stretch>
        </p:blipFill>
        <p:spPr>
          <a:xfrm>
            <a:off x="1292875" y="3647350"/>
            <a:ext cx="1260624" cy="945474"/>
          </a:xfrm>
          <a:prstGeom prst="rect">
            <a:avLst/>
          </a:prstGeom>
          <a:noFill/>
          <a:ln>
            <a:noFill/>
          </a:ln>
        </p:spPr>
      </p:pic>
      <p:sp>
        <p:nvSpPr>
          <p:cNvPr id="1306" name="Google Shape;1306;gfdfcccfe3e_0_1024"/>
          <p:cNvSpPr txBox="1"/>
          <p:nvPr>
            <p:ph idx="4294967295" type="ctrTitle"/>
          </p:nvPr>
        </p:nvSpPr>
        <p:spPr>
          <a:xfrm>
            <a:off x="1588388"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x</a:t>
            </a:r>
            <a:endParaRPr/>
          </a:p>
        </p:txBody>
      </p:sp>
      <p:sp>
        <p:nvSpPr>
          <p:cNvPr id="1307" name="Google Shape;1307;gfdfcccfe3e_0_1024"/>
          <p:cNvSpPr txBox="1"/>
          <p:nvPr>
            <p:ph idx="4294967295" type="ctrTitle"/>
          </p:nvPr>
        </p:nvSpPr>
        <p:spPr>
          <a:xfrm>
            <a:off x="1588376" y="2825800"/>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pic>
        <p:nvPicPr>
          <p:cNvPr id="1308" name="Google Shape;1308;gfdfcccfe3e_0_1024"/>
          <p:cNvPicPr preferRelativeResize="0"/>
          <p:nvPr/>
        </p:nvPicPr>
        <p:blipFill>
          <a:blip r:embed="rId3">
            <a:alphaModFix/>
          </a:blip>
          <a:stretch>
            <a:fillRect/>
          </a:stretch>
        </p:blipFill>
        <p:spPr>
          <a:xfrm>
            <a:off x="3516176" y="3219725"/>
            <a:ext cx="1924625" cy="1443499"/>
          </a:xfrm>
          <a:prstGeom prst="rect">
            <a:avLst/>
          </a:prstGeom>
          <a:noFill/>
          <a:ln>
            <a:noFill/>
          </a:ln>
        </p:spPr>
      </p:pic>
      <p:sp>
        <p:nvSpPr>
          <p:cNvPr id="1309" name="Google Shape;1309;gfdfcccfe3e_0_1024"/>
          <p:cNvSpPr txBox="1"/>
          <p:nvPr>
            <p:ph idx="4294967295" type="ctrTitle"/>
          </p:nvPr>
        </p:nvSpPr>
        <p:spPr>
          <a:xfrm>
            <a:off x="4143676"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2x</a:t>
            </a:r>
            <a:endParaRPr/>
          </a:p>
        </p:txBody>
      </p:sp>
      <p:cxnSp>
        <p:nvCxnSpPr>
          <p:cNvPr id="1310" name="Google Shape;1310;gfdfcccfe3e_0_1024"/>
          <p:cNvCxnSpPr>
            <a:stCxn id="1311" idx="2"/>
            <a:endCxn id="1308" idx="0"/>
          </p:cNvCxnSpPr>
          <p:nvPr/>
        </p:nvCxnSpPr>
        <p:spPr>
          <a:xfrm flipH="1">
            <a:off x="4478488" y="2407925"/>
            <a:ext cx="93600" cy="811800"/>
          </a:xfrm>
          <a:prstGeom prst="straightConnector1">
            <a:avLst/>
          </a:prstGeom>
          <a:noFill/>
          <a:ln cap="flat" cmpd="sng" w="28575">
            <a:solidFill>
              <a:schemeClr val="dk2"/>
            </a:solidFill>
            <a:prstDash val="solid"/>
            <a:round/>
            <a:headEnd len="med" w="med" type="none"/>
            <a:tailEnd len="med" w="med" type="triangle"/>
          </a:ln>
        </p:spPr>
      </p:cxnSp>
      <p:sp>
        <p:nvSpPr>
          <p:cNvPr id="1312" name="Google Shape;1312;gfdfcccfe3e_0_1024"/>
          <p:cNvSpPr txBox="1"/>
          <p:nvPr>
            <p:ph idx="4294967295" type="ctrTitle"/>
          </p:nvPr>
        </p:nvSpPr>
        <p:spPr>
          <a:xfrm>
            <a:off x="4572001" y="2612050"/>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pic>
        <p:nvPicPr>
          <p:cNvPr id="1313" name="Google Shape;1313;gfdfcccfe3e_0_1024"/>
          <p:cNvPicPr preferRelativeResize="0"/>
          <p:nvPr/>
        </p:nvPicPr>
        <p:blipFill>
          <a:blip r:embed="rId3">
            <a:alphaModFix/>
          </a:blip>
          <a:stretch>
            <a:fillRect/>
          </a:stretch>
        </p:blipFill>
        <p:spPr>
          <a:xfrm>
            <a:off x="6239309" y="2790075"/>
            <a:ext cx="2497517" cy="1873151"/>
          </a:xfrm>
          <a:prstGeom prst="rect">
            <a:avLst/>
          </a:prstGeom>
          <a:noFill/>
          <a:ln>
            <a:noFill/>
          </a:ln>
        </p:spPr>
      </p:pic>
      <p:sp>
        <p:nvSpPr>
          <p:cNvPr id="1314" name="Google Shape;1314;gfdfcccfe3e_0_1024"/>
          <p:cNvSpPr txBox="1"/>
          <p:nvPr>
            <p:ph idx="4294967295" type="ctrTitle"/>
          </p:nvPr>
        </p:nvSpPr>
        <p:spPr>
          <a:xfrm>
            <a:off x="7153263"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3x</a:t>
            </a:r>
            <a:endParaRPr/>
          </a:p>
        </p:txBody>
      </p:sp>
      <p:pic>
        <p:nvPicPr>
          <p:cNvPr descr="The Goldilocks diet: not too little, not too much – just the right amount –  Together Beyond Animal Health" id="1315" name="Google Shape;1315;gfdfcccfe3e_0_1024"/>
          <p:cNvPicPr preferRelativeResize="0"/>
          <p:nvPr/>
        </p:nvPicPr>
        <p:blipFill>
          <a:blip r:embed="rId4">
            <a:alphaModFix/>
          </a:blip>
          <a:stretch>
            <a:fillRect/>
          </a:stretch>
        </p:blipFill>
        <p:spPr>
          <a:xfrm>
            <a:off x="3281350" y="542525"/>
            <a:ext cx="2581275" cy="1781175"/>
          </a:xfrm>
          <a:prstGeom prst="rect">
            <a:avLst/>
          </a:prstGeom>
          <a:noFill/>
          <a:ln>
            <a:noFill/>
          </a:ln>
        </p:spPr>
      </p:pic>
      <p:cxnSp>
        <p:nvCxnSpPr>
          <p:cNvPr id="1316" name="Google Shape;1316;gfdfcccfe3e_0_1024"/>
          <p:cNvCxnSpPr>
            <a:stCxn id="1315" idx="2"/>
          </p:cNvCxnSpPr>
          <p:nvPr/>
        </p:nvCxnSpPr>
        <p:spPr>
          <a:xfrm flipH="1">
            <a:off x="1923288" y="2323700"/>
            <a:ext cx="2648700" cy="1323600"/>
          </a:xfrm>
          <a:prstGeom prst="straightConnector1">
            <a:avLst/>
          </a:prstGeom>
          <a:noFill/>
          <a:ln cap="flat" cmpd="sng" w="28575">
            <a:solidFill>
              <a:schemeClr val="dk2"/>
            </a:solidFill>
            <a:prstDash val="solid"/>
            <a:round/>
            <a:headEnd len="med" w="med" type="none"/>
            <a:tailEnd len="med" w="med" type="triangle"/>
          </a:ln>
        </p:spPr>
      </p:cxnSp>
      <p:cxnSp>
        <p:nvCxnSpPr>
          <p:cNvPr id="1317" name="Google Shape;1317;gfdfcccfe3e_0_1024"/>
          <p:cNvCxnSpPr>
            <a:stCxn id="1315" idx="2"/>
          </p:cNvCxnSpPr>
          <p:nvPr/>
        </p:nvCxnSpPr>
        <p:spPr>
          <a:xfrm flipH="1">
            <a:off x="4478388" y="2323700"/>
            <a:ext cx="93600" cy="896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descr="The Goldilocks diet: not too little, not too much – just the right amount –  Together Beyond Animal Health" id="1322" name="Google Shape;1322;gfdfcccfe3e_0_1038"/>
          <p:cNvPicPr preferRelativeResize="0"/>
          <p:nvPr/>
        </p:nvPicPr>
        <p:blipFill>
          <a:blip r:embed="rId3">
            <a:alphaModFix/>
          </a:blip>
          <a:stretch>
            <a:fillRect/>
          </a:stretch>
        </p:blipFill>
        <p:spPr>
          <a:xfrm>
            <a:off x="3281350" y="542525"/>
            <a:ext cx="2581275" cy="1781175"/>
          </a:xfrm>
          <a:prstGeom prst="rect">
            <a:avLst/>
          </a:prstGeom>
          <a:noFill/>
          <a:ln>
            <a:noFill/>
          </a:ln>
        </p:spPr>
      </p:pic>
      <p:pic>
        <p:nvPicPr>
          <p:cNvPr id="1323" name="Google Shape;1323;gfdfcccfe3e_0_1038"/>
          <p:cNvPicPr preferRelativeResize="0"/>
          <p:nvPr/>
        </p:nvPicPr>
        <p:blipFill>
          <a:blip r:embed="rId4">
            <a:alphaModFix/>
          </a:blip>
          <a:stretch>
            <a:fillRect/>
          </a:stretch>
        </p:blipFill>
        <p:spPr>
          <a:xfrm>
            <a:off x="1292875" y="3647350"/>
            <a:ext cx="1260624" cy="945474"/>
          </a:xfrm>
          <a:prstGeom prst="rect">
            <a:avLst/>
          </a:prstGeom>
          <a:noFill/>
          <a:ln>
            <a:noFill/>
          </a:ln>
        </p:spPr>
      </p:pic>
      <p:cxnSp>
        <p:nvCxnSpPr>
          <p:cNvPr id="1324" name="Google Shape;1324;gfdfcccfe3e_0_1038"/>
          <p:cNvCxnSpPr>
            <a:stCxn id="1322" idx="2"/>
          </p:cNvCxnSpPr>
          <p:nvPr/>
        </p:nvCxnSpPr>
        <p:spPr>
          <a:xfrm flipH="1">
            <a:off x="1923288" y="2323700"/>
            <a:ext cx="2648700" cy="1323600"/>
          </a:xfrm>
          <a:prstGeom prst="straightConnector1">
            <a:avLst/>
          </a:prstGeom>
          <a:noFill/>
          <a:ln cap="flat" cmpd="sng" w="28575">
            <a:solidFill>
              <a:schemeClr val="dk2"/>
            </a:solidFill>
            <a:prstDash val="solid"/>
            <a:round/>
            <a:headEnd len="med" w="med" type="none"/>
            <a:tailEnd len="med" w="med" type="triangle"/>
          </a:ln>
        </p:spPr>
      </p:cxnSp>
      <p:sp>
        <p:nvSpPr>
          <p:cNvPr id="1325" name="Google Shape;1325;gfdfcccfe3e_0_1038"/>
          <p:cNvSpPr txBox="1"/>
          <p:nvPr>
            <p:ph idx="4294967295" type="ctrTitle"/>
          </p:nvPr>
        </p:nvSpPr>
        <p:spPr>
          <a:xfrm>
            <a:off x="1588388"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x</a:t>
            </a:r>
            <a:endParaRPr/>
          </a:p>
        </p:txBody>
      </p:sp>
      <p:sp>
        <p:nvSpPr>
          <p:cNvPr id="1326" name="Google Shape;1326;gfdfcccfe3e_0_1038"/>
          <p:cNvSpPr txBox="1"/>
          <p:nvPr>
            <p:ph idx="4294967295" type="ctrTitle"/>
          </p:nvPr>
        </p:nvSpPr>
        <p:spPr>
          <a:xfrm>
            <a:off x="1588376" y="2825800"/>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pic>
        <p:nvPicPr>
          <p:cNvPr id="1327" name="Google Shape;1327;gfdfcccfe3e_0_1038"/>
          <p:cNvPicPr preferRelativeResize="0"/>
          <p:nvPr/>
        </p:nvPicPr>
        <p:blipFill>
          <a:blip r:embed="rId4">
            <a:alphaModFix/>
          </a:blip>
          <a:stretch>
            <a:fillRect/>
          </a:stretch>
        </p:blipFill>
        <p:spPr>
          <a:xfrm>
            <a:off x="3516176" y="3219725"/>
            <a:ext cx="1924625" cy="1443499"/>
          </a:xfrm>
          <a:prstGeom prst="rect">
            <a:avLst/>
          </a:prstGeom>
          <a:noFill/>
          <a:ln>
            <a:noFill/>
          </a:ln>
        </p:spPr>
      </p:pic>
      <p:sp>
        <p:nvSpPr>
          <p:cNvPr id="1328" name="Google Shape;1328;gfdfcccfe3e_0_1038"/>
          <p:cNvSpPr txBox="1"/>
          <p:nvPr>
            <p:ph idx="4294967295" type="ctrTitle"/>
          </p:nvPr>
        </p:nvSpPr>
        <p:spPr>
          <a:xfrm>
            <a:off x="4143676"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2x</a:t>
            </a:r>
            <a:endParaRPr/>
          </a:p>
        </p:txBody>
      </p:sp>
      <p:cxnSp>
        <p:nvCxnSpPr>
          <p:cNvPr id="1329" name="Google Shape;1329;gfdfcccfe3e_0_1038"/>
          <p:cNvCxnSpPr>
            <a:stCxn id="1322" idx="2"/>
            <a:endCxn id="1327" idx="0"/>
          </p:cNvCxnSpPr>
          <p:nvPr/>
        </p:nvCxnSpPr>
        <p:spPr>
          <a:xfrm flipH="1">
            <a:off x="4478388" y="2323700"/>
            <a:ext cx="93600" cy="896100"/>
          </a:xfrm>
          <a:prstGeom prst="straightConnector1">
            <a:avLst/>
          </a:prstGeom>
          <a:noFill/>
          <a:ln cap="flat" cmpd="sng" w="28575">
            <a:solidFill>
              <a:schemeClr val="dk2"/>
            </a:solidFill>
            <a:prstDash val="solid"/>
            <a:round/>
            <a:headEnd len="med" w="med" type="none"/>
            <a:tailEnd len="med" w="med" type="triangle"/>
          </a:ln>
        </p:spPr>
      </p:cxnSp>
      <p:sp>
        <p:nvSpPr>
          <p:cNvPr id="1330" name="Google Shape;1330;gfdfcccfe3e_0_1038"/>
          <p:cNvSpPr txBox="1"/>
          <p:nvPr>
            <p:ph idx="4294967295" type="ctrTitle"/>
          </p:nvPr>
        </p:nvSpPr>
        <p:spPr>
          <a:xfrm>
            <a:off x="4572001" y="2612050"/>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pic>
        <p:nvPicPr>
          <p:cNvPr id="1331" name="Google Shape;1331;gfdfcccfe3e_0_1038"/>
          <p:cNvPicPr preferRelativeResize="0"/>
          <p:nvPr/>
        </p:nvPicPr>
        <p:blipFill>
          <a:blip r:embed="rId4">
            <a:alphaModFix/>
          </a:blip>
          <a:stretch>
            <a:fillRect/>
          </a:stretch>
        </p:blipFill>
        <p:spPr>
          <a:xfrm>
            <a:off x="6239309" y="2790075"/>
            <a:ext cx="2497517" cy="1873151"/>
          </a:xfrm>
          <a:prstGeom prst="rect">
            <a:avLst/>
          </a:prstGeom>
          <a:noFill/>
          <a:ln>
            <a:noFill/>
          </a:ln>
        </p:spPr>
      </p:pic>
      <p:sp>
        <p:nvSpPr>
          <p:cNvPr id="1332" name="Google Shape;1332;gfdfcccfe3e_0_1038"/>
          <p:cNvSpPr txBox="1"/>
          <p:nvPr>
            <p:ph idx="4294967295" type="ctrTitle"/>
          </p:nvPr>
        </p:nvSpPr>
        <p:spPr>
          <a:xfrm>
            <a:off x="7153263"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3x</a:t>
            </a:r>
            <a:endParaRPr/>
          </a:p>
        </p:txBody>
      </p:sp>
      <p:cxnSp>
        <p:nvCxnSpPr>
          <p:cNvPr id="1333" name="Google Shape;1333;gfdfcccfe3e_0_1038"/>
          <p:cNvCxnSpPr>
            <a:stCxn id="1322" idx="2"/>
            <a:endCxn id="1331" idx="0"/>
          </p:cNvCxnSpPr>
          <p:nvPr/>
        </p:nvCxnSpPr>
        <p:spPr>
          <a:xfrm>
            <a:off x="4571988" y="2323700"/>
            <a:ext cx="2916000" cy="466500"/>
          </a:xfrm>
          <a:prstGeom prst="straightConnector1">
            <a:avLst/>
          </a:prstGeom>
          <a:noFill/>
          <a:ln cap="flat" cmpd="sng" w="28575">
            <a:solidFill>
              <a:schemeClr val="dk2"/>
            </a:solidFill>
            <a:prstDash val="solid"/>
            <a:round/>
            <a:headEnd len="med" w="med" type="none"/>
            <a:tailEnd len="med" w="med" type="triangle"/>
          </a:ln>
        </p:spPr>
      </p:cxnSp>
      <p:sp>
        <p:nvSpPr>
          <p:cNvPr id="1334" name="Google Shape;1334;gfdfcccfe3e_0_1038"/>
          <p:cNvSpPr txBox="1"/>
          <p:nvPr>
            <p:ph idx="4294967295" type="ctrTitle"/>
          </p:nvPr>
        </p:nvSpPr>
        <p:spPr>
          <a:xfrm>
            <a:off x="7488001" y="2145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pic>
        <p:nvPicPr>
          <p:cNvPr descr="The Goldilocks diet: not too little, not too much – just the right amount –  Together Beyond Animal Health" id="1339" name="Google Shape;1339;gfdfcccfe3e_0_1073"/>
          <p:cNvPicPr preferRelativeResize="0"/>
          <p:nvPr/>
        </p:nvPicPr>
        <p:blipFill>
          <a:blip r:embed="rId3">
            <a:alphaModFix/>
          </a:blip>
          <a:stretch>
            <a:fillRect/>
          </a:stretch>
        </p:blipFill>
        <p:spPr>
          <a:xfrm>
            <a:off x="3281350" y="542525"/>
            <a:ext cx="2581275" cy="1781175"/>
          </a:xfrm>
          <a:prstGeom prst="rect">
            <a:avLst/>
          </a:prstGeom>
          <a:noFill/>
          <a:ln>
            <a:noFill/>
          </a:ln>
        </p:spPr>
      </p:pic>
      <p:pic>
        <p:nvPicPr>
          <p:cNvPr id="1340" name="Google Shape;1340;gfdfcccfe3e_0_1073"/>
          <p:cNvPicPr preferRelativeResize="0"/>
          <p:nvPr/>
        </p:nvPicPr>
        <p:blipFill>
          <a:blip r:embed="rId4">
            <a:alphaModFix/>
          </a:blip>
          <a:stretch>
            <a:fillRect/>
          </a:stretch>
        </p:blipFill>
        <p:spPr>
          <a:xfrm>
            <a:off x="1292875" y="3647350"/>
            <a:ext cx="1260624" cy="945474"/>
          </a:xfrm>
          <a:prstGeom prst="rect">
            <a:avLst/>
          </a:prstGeom>
          <a:noFill/>
          <a:ln>
            <a:noFill/>
          </a:ln>
        </p:spPr>
      </p:pic>
      <p:cxnSp>
        <p:nvCxnSpPr>
          <p:cNvPr id="1341" name="Google Shape;1341;gfdfcccfe3e_0_1073"/>
          <p:cNvCxnSpPr>
            <a:stCxn id="1339" idx="2"/>
          </p:cNvCxnSpPr>
          <p:nvPr/>
        </p:nvCxnSpPr>
        <p:spPr>
          <a:xfrm flipH="1">
            <a:off x="1923288" y="2323700"/>
            <a:ext cx="2648700" cy="1323600"/>
          </a:xfrm>
          <a:prstGeom prst="straightConnector1">
            <a:avLst/>
          </a:prstGeom>
          <a:noFill/>
          <a:ln cap="flat" cmpd="sng" w="28575">
            <a:solidFill>
              <a:schemeClr val="dk2"/>
            </a:solidFill>
            <a:prstDash val="solid"/>
            <a:round/>
            <a:headEnd len="med" w="med" type="none"/>
            <a:tailEnd len="med" w="med" type="triangle"/>
          </a:ln>
        </p:spPr>
      </p:cxnSp>
      <p:sp>
        <p:nvSpPr>
          <p:cNvPr id="1342" name="Google Shape;1342;gfdfcccfe3e_0_1073"/>
          <p:cNvSpPr txBox="1"/>
          <p:nvPr>
            <p:ph idx="4294967295" type="ctrTitle"/>
          </p:nvPr>
        </p:nvSpPr>
        <p:spPr>
          <a:xfrm>
            <a:off x="1588388"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x</a:t>
            </a:r>
            <a:endParaRPr/>
          </a:p>
        </p:txBody>
      </p:sp>
      <p:sp>
        <p:nvSpPr>
          <p:cNvPr id="1343" name="Google Shape;1343;gfdfcccfe3e_0_1073"/>
          <p:cNvSpPr txBox="1"/>
          <p:nvPr>
            <p:ph idx="4294967295" type="ctrTitle"/>
          </p:nvPr>
        </p:nvSpPr>
        <p:spPr>
          <a:xfrm>
            <a:off x="1588376" y="2825800"/>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pic>
        <p:nvPicPr>
          <p:cNvPr id="1344" name="Google Shape;1344;gfdfcccfe3e_0_1073"/>
          <p:cNvPicPr preferRelativeResize="0"/>
          <p:nvPr/>
        </p:nvPicPr>
        <p:blipFill>
          <a:blip r:embed="rId4">
            <a:alphaModFix/>
          </a:blip>
          <a:stretch>
            <a:fillRect/>
          </a:stretch>
        </p:blipFill>
        <p:spPr>
          <a:xfrm>
            <a:off x="3516176" y="3219725"/>
            <a:ext cx="1924625" cy="1443499"/>
          </a:xfrm>
          <a:prstGeom prst="rect">
            <a:avLst/>
          </a:prstGeom>
          <a:noFill/>
          <a:ln>
            <a:noFill/>
          </a:ln>
        </p:spPr>
      </p:pic>
      <p:sp>
        <p:nvSpPr>
          <p:cNvPr id="1345" name="Google Shape;1345;gfdfcccfe3e_0_1073"/>
          <p:cNvSpPr txBox="1"/>
          <p:nvPr>
            <p:ph idx="4294967295" type="ctrTitle"/>
          </p:nvPr>
        </p:nvSpPr>
        <p:spPr>
          <a:xfrm>
            <a:off x="4143676"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2x</a:t>
            </a:r>
            <a:endParaRPr/>
          </a:p>
        </p:txBody>
      </p:sp>
      <p:cxnSp>
        <p:nvCxnSpPr>
          <p:cNvPr id="1346" name="Google Shape;1346;gfdfcccfe3e_0_1073"/>
          <p:cNvCxnSpPr>
            <a:stCxn id="1339" idx="2"/>
            <a:endCxn id="1344" idx="0"/>
          </p:cNvCxnSpPr>
          <p:nvPr/>
        </p:nvCxnSpPr>
        <p:spPr>
          <a:xfrm flipH="1">
            <a:off x="4478388" y="2323700"/>
            <a:ext cx="93600" cy="896100"/>
          </a:xfrm>
          <a:prstGeom prst="straightConnector1">
            <a:avLst/>
          </a:prstGeom>
          <a:noFill/>
          <a:ln cap="flat" cmpd="sng" w="28575">
            <a:solidFill>
              <a:schemeClr val="dk2"/>
            </a:solidFill>
            <a:prstDash val="solid"/>
            <a:round/>
            <a:headEnd len="med" w="med" type="none"/>
            <a:tailEnd len="med" w="med" type="triangle"/>
          </a:ln>
        </p:spPr>
      </p:cxnSp>
      <p:sp>
        <p:nvSpPr>
          <p:cNvPr id="1347" name="Google Shape;1347;gfdfcccfe3e_0_1073"/>
          <p:cNvSpPr txBox="1"/>
          <p:nvPr>
            <p:ph idx="4294967295" type="ctrTitle"/>
          </p:nvPr>
        </p:nvSpPr>
        <p:spPr>
          <a:xfrm>
            <a:off x="4572000" y="2612050"/>
            <a:ext cx="8688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10</a:t>
            </a:r>
            <a:r>
              <a:rPr lang="en"/>
              <a:t>s</a:t>
            </a:r>
            <a:endParaRPr/>
          </a:p>
        </p:txBody>
      </p:sp>
      <p:pic>
        <p:nvPicPr>
          <p:cNvPr id="1348" name="Google Shape;1348;gfdfcccfe3e_0_1073"/>
          <p:cNvPicPr preferRelativeResize="0"/>
          <p:nvPr/>
        </p:nvPicPr>
        <p:blipFill>
          <a:blip r:embed="rId4">
            <a:alphaModFix/>
          </a:blip>
          <a:stretch>
            <a:fillRect/>
          </a:stretch>
        </p:blipFill>
        <p:spPr>
          <a:xfrm>
            <a:off x="6239309" y="2790075"/>
            <a:ext cx="2497517" cy="1873151"/>
          </a:xfrm>
          <a:prstGeom prst="rect">
            <a:avLst/>
          </a:prstGeom>
          <a:noFill/>
          <a:ln>
            <a:noFill/>
          </a:ln>
        </p:spPr>
      </p:pic>
      <p:sp>
        <p:nvSpPr>
          <p:cNvPr id="1349" name="Google Shape;1349;gfdfcccfe3e_0_1073"/>
          <p:cNvSpPr txBox="1"/>
          <p:nvPr>
            <p:ph idx="4294967295" type="ctrTitle"/>
          </p:nvPr>
        </p:nvSpPr>
        <p:spPr>
          <a:xfrm>
            <a:off x="7153263"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3x</a:t>
            </a:r>
            <a:endParaRPr/>
          </a:p>
        </p:txBody>
      </p:sp>
      <p:cxnSp>
        <p:nvCxnSpPr>
          <p:cNvPr id="1350" name="Google Shape;1350;gfdfcccfe3e_0_1073"/>
          <p:cNvCxnSpPr>
            <a:stCxn id="1339" idx="2"/>
            <a:endCxn id="1348" idx="0"/>
          </p:cNvCxnSpPr>
          <p:nvPr/>
        </p:nvCxnSpPr>
        <p:spPr>
          <a:xfrm>
            <a:off x="4571988" y="2323700"/>
            <a:ext cx="2916000" cy="466500"/>
          </a:xfrm>
          <a:prstGeom prst="straightConnector1">
            <a:avLst/>
          </a:prstGeom>
          <a:noFill/>
          <a:ln cap="flat" cmpd="sng" w="28575">
            <a:solidFill>
              <a:schemeClr val="dk2"/>
            </a:solidFill>
            <a:prstDash val="solid"/>
            <a:round/>
            <a:headEnd len="med" w="med" type="none"/>
            <a:tailEnd len="med" w="med" type="triangle"/>
          </a:ln>
        </p:spPr>
      </p:cxnSp>
      <p:sp>
        <p:nvSpPr>
          <p:cNvPr id="1351" name="Google Shape;1351;gfdfcccfe3e_0_1073"/>
          <p:cNvSpPr txBox="1"/>
          <p:nvPr>
            <p:ph idx="4294967295" type="ctrTitle"/>
          </p:nvPr>
        </p:nvSpPr>
        <p:spPr>
          <a:xfrm>
            <a:off x="7488000" y="2145375"/>
            <a:ext cx="8688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1</a:t>
            </a:r>
            <a:r>
              <a:rPr lang="en"/>
              <a:t>5s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pic>
        <p:nvPicPr>
          <p:cNvPr descr="The Goldilocks diet: not too little, not too much – just the right amount –  Together Beyond Animal Health" id="1356" name="Google Shape;1356;gfdfcccfe3e_0_1089"/>
          <p:cNvPicPr preferRelativeResize="0"/>
          <p:nvPr/>
        </p:nvPicPr>
        <p:blipFill>
          <a:blip r:embed="rId3">
            <a:alphaModFix/>
          </a:blip>
          <a:stretch>
            <a:fillRect/>
          </a:stretch>
        </p:blipFill>
        <p:spPr>
          <a:xfrm>
            <a:off x="3281350" y="542525"/>
            <a:ext cx="2581275" cy="1781175"/>
          </a:xfrm>
          <a:prstGeom prst="rect">
            <a:avLst/>
          </a:prstGeom>
          <a:noFill/>
          <a:ln>
            <a:noFill/>
          </a:ln>
        </p:spPr>
      </p:pic>
      <p:pic>
        <p:nvPicPr>
          <p:cNvPr id="1357" name="Google Shape;1357;gfdfcccfe3e_0_1089"/>
          <p:cNvPicPr preferRelativeResize="0"/>
          <p:nvPr/>
        </p:nvPicPr>
        <p:blipFill>
          <a:blip r:embed="rId4">
            <a:alphaModFix/>
          </a:blip>
          <a:stretch>
            <a:fillRect/>
          </a:stretch>
        </p:blipFill>
        <p:spPr>
          <a:xfrm>
            <a:off x="1292875" y="3647350"/>
            <a:ext cx="1260624" cy="945474"/>
          </a:xfrm>
          <a:prstGeom prst="rect">
            <a:avLst/>
          </a:prstGeom>
          <a:noFill/>
          <a:ln>
            <a:noFill/>
          </a:ln>
        </p:spPr>
      </p:pic>
      <p:cxnSp>
        <p:nvCxnSpPr>
          <p:cNvPr id="1358" name="Google Shape;1358;gfdfcccfe3e_0_1089"/>
          <p:cNvCxnSpPr>
            <a:stCxn id="1356" idx="2"/>
          </p:cNvCxnSpPr>
          <p:nvPr/>
        </p:nvCxnSpPr>
        <p:spPr>
          <a:xfrm flipH="1">
            <a:off x="1923288" y="2323700"/>
            <a:ext cx="2648700" cy="1323600"/>
          </a:xfrm>
          <a:prstGeom prst="straightConnector1">
            <a:avLst/>
          </a:prstGeom>
          <a:noFill/>
          <a:ln cap="flat" cmpd="sng" w="28575">
            <a:solidFill>
              <a:schemeClr val="dk2"/>
            </a:solidFill>
            <a:prstDash val="solid"/>
            <a:round/>
            <a:headEnd len="med" w="med" type="none"/>
            <a:tailEnd len="med" w="med" type="triangle"/>
          </a:ln>
        </p:spPr>
      </p:cxnSp>
      <p:sp>
        <p:nvSpPr>
          <p:cNvPr id="1359" name="Google Shape;1359;gfdfcccfe3e_0_1089"/>
          <p:cNvSpPr txBox="1"/>
          <p:nvPr>
            <p:ph idx="4294967295" type="ctrTitle"/>
          </p:nvPr>
        </p:nvSpPr>
        <p:spPr>
          <a:xfrm>
            <a:off x="1588388"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x</a:t>
            </a:r>
            <a:endParaRPr/>
          </a:p>
        </p:txBody>
      </p:sp>
      <p:sp>
        <p:nvSpPr>
          <p:cNvPr id="1360" name="Google Shape;1360;gfdfcccfe3e_0_1089"/>
          <p:cNvSpPr txBox="1"/>
          <p:nvPr>
            <p:ph idx="4294967295" type="ctrTitle"/>
          </p:nvPr>
        </p:nvSpPr>
        <p:spPr>
          <a:xfrm>
            <a:off x="1588376" y="2825800"/>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pic>
        <p:nvPicPr>
          <p:cNvPr id="1361" name="Google Shape;1361;gfdfcccfe3e_0_1089"/>
          <p:cNvPicPr preferRelativeResize="0"/>
          <p:nvPr/>
        </p:nvPicPr>
        <p:blipFill>
          <a:blip r:embed="rId4">
            <a:alphaModFix/>
          </a:blip>
          <a:stretch>
            <a:fillRect/>
          </a:stretch>
        </p:blipFill>
        <p:spPr>
          <a:xfrm>
            <a:off x="3516176" y="3219725"/>
            <a:ext cx="1924625" cy="1443499"/>
          </a:xfrm>
          <a:prstGeom prst="rect">
            <a:avLst/>
          </a:prstGeom>
          <a:noFill/>
          <a:ln>
            <a:noFill/>
          </a:ln>
        </p:spPr>
      </p:pic>
      <p:sp>
        <p:nvSpPr>
          <p:cNvPr id="1362" name="Google Shape;1362;gfdfcccfe3e_0_1089"/>
          <p:cNvSpPr txBox="1"/>
          <p:nvPr>
            <p:ph idx="4294967295" type="ctrTitle"/>
          </p:nvPr>
        </p:nvSpPr>
        <p:spPr>
          <a:xfrm>
            <a:off x="4143676"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2x</a:t>
            </a:r>
            <a:endParaRPr/>
          </a:p>
        </p:txBody>
      </p:sp>
      <p:cxnSp>
        <p:nvCxnSpPr>
          <p:cNvPr id="1363" name="Google Shape;1363;gfdfcccfe3e_0_1089"/>
          <p:cNvCxnSpPr>
            <a:stCxn id="1356" idx="2"/>
            <a:endCxn id="1361" idx="0"/>
          </p:cNvCxnSpPr>
          <p:nvPr/>
        </p:nvCxnSpPr>
        <p:spPr>
          <a:xfrm flipH="1">
            <a:off x="4478388" y="2323700"/>
            <a:ext cx="93600" cy="896100"/>
          </a:xfrm>
          <a:prstGeom prst="straightConnector1">
            <a:avLst/>
          </a:prstGeom>
          <a:noFill/>
          <a:ln cap="flat" cmpd="sng" w="28575">
            <a:solidFill>
              <a:schemeClr val="dk2"/>
            </a:solidFill>
            <a:prstDash val="solid"/>
            <a:round/>
            <a:headEnd len="med" w="med" type="none"/>
            <a:tailEnd len="med" w="med" type="triangle"/>
          </a:ln>
        </p:spPr>
      </p:cxnSp>
      <p:sp>
        <p:nvSpPr>
          <p:cNvPr id="1364" name="Google Shape;1364;gfdfcccfe3e_0_1089"/>
          <p:cNvSpPr txBox="1"/>
          <p:nvPr>
            <p:ph idx="4294967295" type="ctrTitle"/>
          </p:nvPr>
        </p:nvSpPr>
        <p:spPr>
          <a:xfrm>
            <a:off x="4572000" y="2612050"/>
            <a:ext cx="8688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20</a:t>
            </a:r>
            <a:r>
              <a:rPr lang="en"/>
              <a:t>s</a:t>
            </a:r>
            <a:endParaRPr/>
          </a:p>
        </p:txBody>
      </p:sp>
      <p:pic>
        <p:nvPicPr>
          <p:cNvPr id="1365" name="Google Shape;1365;gfdfcccfe3e_0_1089"/>
          <p:cNvPicPr preferRelativeResize="0"/>
          <p:nvPr/>
        </p:nvPicPr>
        <p:blipFill>
          <a:blip r:embed="rId4">
            <a:alphaModFix/>
          </a:blip>
          <a:stretch>
            <a:fillRect/>
          </a:stretch>
        </p:blipFill>
        <p:spPr>
          <a:xfrm>
            <a:off x="6239309" y="2790075"/>
            <a:ext cx="2497517" cy="1873151"/>
          </a:xfrm>
          <a:prstGeom prst="rect">
            <a:avLst/>
          </a:prstGeom>
          <a:noFill/>
          <a:ln>
            <a:noFill/>
          </a:ln>
        </p:spPr>
      </p:pic>
      <p:sp>
        <p:nvSpPr>
          <p:cNvPr id="1366" name="Google Shape;1366;gfdfcccfe3e_0_1089"/>
          <p:cNvSpPr txBox="1"/>
          <p:nvPr>
            <p:ph idx="4294967295" type="ctrTitle"/>
          </p:nvPr>
        </p:nvSpPr>
        <p:spPr>
          <a:xfrm>
            <a:off x="7153263"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3x</a:t>
            </a:r>
            <a:endParaRPr/>
          </a:p>
        </p:txBody>
      </p:sp>
      <p:cxnSp>
        <p:nvCxnSpPr>
          <p:cNvPr id="1367" name="Google Shape;1367;gfdfcccfe3e_0_1089"/>
          <p:cNvCxnSpPr>
            <a:stCxn id="1356" idx="2"/>
            <a:endCxn id="1365" idx="0"/>
          </p:cNvCxnSpPr>
          <p:nvPr/>
        </p:nvCxnSpPr>
        <p:spPr>
          <a:xfrm>
            <a:off x="4571988" y="2323700"/>
            <a:ext cx="2916000" cy="466500"/>
          </a:xfrm>
          <a:prstGeom prst="straightConnector1">
            <a:avLst/>
          </a:prstGeom>
          <a:noFill/>
          <a:ln cap="flat" cmpd="sng" w="28575">
            <a:solidFill>
              <a:schemeClr val="dk2"/>
            </a:solidFill>
            <a:prstDash val="solid"/>
            <a:round/>
            <a:headEnd len="med" w="med" type="none"/>
            <a:tailEnd len="med" w="med" type="triangle"/>
          </a:ln>
        </p:spPr>
      </p:cxnSp>
      <p:sp>
        <p:nvSpPr>
          <p:cNvPr id="1368" name="Google Shape;1368;gfdfcccfe3e_0_1089"/>
          <p:cNvSpPr txBox="1"/>
          <p:nvPr>
            <p:ph idx="4294967295" type="ctrTitle"/>
          </p:nvPr>
        </p:nvSpPr>
        <p:spPr>
          <a:xfrm>
            <a:off x="7488000" y="2145375"/>
            <a:ext cx="8688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a:t>
            </a:r>
            <a:r>
              <a:rPr lang="en"/>
              <a:t>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pic>
        <p:nvPicPr>
          <p:cNvPr descr="The Goldilocks diet: not too little, not too much – just the right amount –  Together Beyond Animal Health" id="1373" name="Google Shape;1373;gfdfcccfe3e_0_1105"/>
          <p:cNvPicPr preferRelativeResize="0"/>
          <p:nvPr/>
        </p:nvPicPr>
        <p:blipFill>
          <a:blip r:embed="rId3">
            <a:alphaModFix/>
          </a:blip>
          <a:stretch>
            <a:fillRect/>
          </a:stretch>
        </p:blipFill>
        <p:spPr>
          <a:xfrm>
            <a:off x="3281350" y="542525"/>
            <a:ext cx="2581275" cy="1781175"/>
          </a:xfrm>
          <a:prstGeom prst="rect">
            <a:avLst/>
          </a:prstGeom>
          <a:noFill/>
          <a:ln>
            <a:noFill/>
          </a:ln>
        </p:spPr>
      </p:pic>
      <p:pic>
        <p:nvPicPr>
          <p:cNvPr id="1374" name="Google Shape;1374;gfdfcccfe3e_0_1105"/>
          <p:cNvPicPr preferRelativeResize="0"/>
          <p:nvPr/>
        </p:nvPicPr>
        <p:blipFill>
          <a:blip r:embed="rId4">
            <a:alphaModFix/>
          </a:blip>
          <a:stretch>
            <a:fillRect/>
          </a:stretch>
        </p:blipFill>
        <p:spPr>
          <a:xfrm>
            <a:off x="1292875" y="3647350"/>
            <a:ext cx="1260624" cy="945474"/>
          </a:xfrm>
          <a:prstGeom prst="rect">
            <a:avLst/>
          </a:prstGeom>
          <a:noFill/>
          <a:ln>
            <a:noFill/>
          </a:ln>
        </p:spPr>
      </p:pic>
      <p:cxnSp>
        <p:nvCxnSpPr>
          <p:cNvPr id="1375" name="Google Shape;1375;gfdfcccfe3e_0_1105"/>
          <p:cNvCxnSpPr>
            <a:stCxn id="1373" idx="2"/>
          </p:cNvCxnSpPr>
          <p:nvPr/>
        </p:nvCxnSpPr>
        <p:spPr>
          <a:xfrm flipH="1">
            <a:off x="1923288" y="2323700"/>
            <a:ext cx="2648700" cy="1323600"/>
          </a:xfrm>
          <a:prstGeom prst="straightConnector1">
            <a:avLst/>
          </a:prstGeom>
          <a:noFill/>
          <a:ln cap="flat" cmpd="sng" w="28575">
            <a:solidFill>
              <a:schemeClr val="dk2"/>
            </a:solidFill>
            <a:prstDash val="solid"/>
            <a:round/>
            <a:headEnd len="med" w="med" type="none"/>
            <a:tailEnd len="med" w="med" type="triangle"/>
          </a:ln>
        </p:spPr>
      </p:cxnSp>
      <p:sp>
        <p:nvSpPr>
          <p:cNvPr id="1376" name="Google Shape;1376;gfdfcccfe3e_0_1105"/>
          <p:cNvSpPr txBox="1"/>
          <p:nvPr>
            <p:ph idx="4294967295" type="ctrTitle"/>
          </p:nvPr>
        </p:nvSpPr>
        <p:spPr>
          <a:xfrm>
            <a:off x="1588388"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x</a:t>
            </a:r>
            <a:endParaRPr/>
          </a:p>
        </p:txBody>
      </p:sp>
      <p:sp>
        <p:nvSpPr>
          <p:cNvPr id="1377" name="Google Shape;1377;gfdfcccfe3e_0_1105"/>
          <p:cNvSpPr txBox="1"/>
          <p:nvPr>
            <p:ph idx="4294967295" type="ctrTitle"/>
          </p:nvPr>
        </p:nvSpPr>
        <p:spPr>
          <a:xfrm>
            <a:off x="1588376" y="2825800"/>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5s</a:t>
            </a:r>
            <a:endParaRPr/>
          </a:p>
        </p:txBody>
      </p:sp>
      <p:pic>
        <p:nvPicPr>
          <p:cNvPr id="1378" name="Google Shape;1378;gfdfcccfe3e_0_1105"/>
          <p:cNvPicPr preferRelativeResize="0"/>
          <p:nvPr/>
        </p:nvPicPr>
        <p:blipFill>
          <a:blip r:embed="rId4">
            <a:alphaModFix/>
          </a:blip>
          <a:stretch>
            <a:fillRect/>
          </a:stretch>
        </p:blipFill>
        <p:spPr>
          <a:xfrm>
            <a:off x="3516176" y="3219725"/>
            <a:ext cx="1924625" cy="1443499"/>
          </a:xfrm>
          <a:prstGeom prst="rect">
            <a:avLst/>
          </a:prstGeom>
          <a:noFill/>
          <a:ln>
            <a:noFill/>
          </a:ln>
        </p:spPr>
      </p:pic>
      <p:sp>
        <p:nvSpPr>
          <p:cNvPr id="1379" name="Google Shape;1379;gfdfcccfe3e_0_1105"/>
          <p:cNvSpPr txBox="1"/>
          <p:nvPr>
            <p:ph idx="4294967295" type="ctrTitle"/>
          </p:nvPr>
        </p:nvSpPr>
        <p:spPr>
          <a:xfrm>
            <a:off x="4143676"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2x</a:t>
            </a:r>
            <a:endParaRPr/>
          </a:p>
        </p:txBody>
      </p:sp>
      <p:cxnSp>
        <p:nvCxnSpPr>
          <p:cNvPr id="1380" name="Google Shape;1380;gfdfcccfe3e_0_1105"/>
          <p:cNvCxnSpPr>
            <a:stCxn id="1373" idx="2"/>
            <a:endCxn id="1378" idx="0"/>
          </p:cNvCxnSpPr>
          <p:nvPr/>
        </p:nvCxnSpPr>
        <p:spPr>
          <a:xfrm flipH="1">
            <a:off x="4478388" y="2323700"/>
            <a:ext cx="93600" cy="896100"/>
          </a:xfrm>
          <a:prstGeom prst="straightConnector1">
            <a:avLst/>
          </a:prstGeom>
          <a:noFill/>
          <a:ln cap="flat" cmpd="sng" w="28575">
            <a:solidFill>
              <a:schemeClr val="dk2"/>
            </a:solidFill>
            <a:prstDash val="solid"/>
            <a:round/>
            <a:headEnd len="med" w="med" type="none"/>
            <a:tailEnd len="med" w="med" type="triangle"/>
          </a:ln>
        </p:spPr>
      </p:cxnSp>
      <p:sp>
        <p:nvSpPr>
          <p:cNvPr id="1381" name="Google Shape;1381;gfdfcccfe3e_0_1105"/>
          <p:cNvSpPr txBox="1"/>
          <p:nvPr>
            <p:ph idx="4294967295" type="ctrTitle"/>
          </p:nvPr>
        </p:nvSpPr>
        <p:spPr>
          <a:xfrm>
            <a:off x="4572000" y="2612050"/>
            <a:ext cx="8688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20s</a:t>
            </a:r>
            <a:endParaRPr/>
          </a:p>
        </p:txBody>
      </p:sp>
      <p:pic>
        <p:nvPicPr>
          <p:cNvPr id="1382" name="Google Shape;1382;gfdfcccfe3e_0_1105"/>
          <p:cNvPicPr preferRelativeResize="0"/>
          <p:nvPr/>
        </p:nvPicPr>
        <p:blipFill>
          <a:blip r:embed="rId4">
            <a:alphaModFix/>
          </a:blip>
          <a:stretch>
            <a:fillRect/>
          </a:stretch>
        </p:blipFill>
        <p:spPr>
          <a:xfrm>
            <a:off x="6239309" y="2790075"/>
            <a:ext cx="2497517" cy="1873151"/>
          </a:xfrm>
          <a:prstGeom prst="rect">
            <a:avLst/>
          </a:prstGeom>
          <a:noFill/>
          <a:ln>
            <a:noFill/>
          </a:ln>
        </p:spPr>
      </p:pic>
      <p:sp>
        <p:nvSpPr>
          <p:cNvPr id="1383" name="Google Shape;1383;gfdfcccfe3e_0_1105"/>
          <p:cNvSpPr txBox="1"/>
          <p:nvPr>
            <p:ph idx="4294967295" type="ctrTitle"/>
          </p:nvPr>
        </p:nvSpPr>
        <p:spPr>
          <a:xfrm>
            <a:off x="7153263" y="4426375"/>
            <a:ext cx="6696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3x</a:t>
            </a:r>
            <a:endParaRPr/>
          </a:p>
        </p:txBody>
      </p:sp>
      <p:cxnSp>
        <p:nvCxnSpPr>
          <p:cNvPr id="1384" name="Google Shape;1384;gfdfcccfe3e_0_1105"/>
          <p:cNvCxnSpPr>
            <a:stCxn id="1373" idx="2"/>
            <a:endCxn id="1382" idx="0"/>
          </p:cNvCxnSpPr>
          <p:nvPr/>
        </p:nvCxnSpPr>
        <p:spPr>
          <a:xfrm>
            <a:off x="4571988" y="2323700"/>
            <a:ext cx="2916000" cy="466500"/>
          </a:xfrm>
          <a:prstGeom prst="straightConnector1">
            <a:avLst/>
          </a:prstGeom>
          <a:noFill/>
          <a:ln cap="flat" cmpd="sng" w="28575">
            <a:solidFill>
              <a:schemeClr val="dk2"/>
            </a:solidFill>
            <a:prstDash val="solid"/>
            <a:round/>
            <a:headEnd len="med" w="med" type="none"/>
            <a:tailEnd len="med" w="med" type="triangle"/>
          </a:ln>
        </p:spPr>
      </p:cxnSp>
      <p:sp>
        <p:nvSpPr>
          <p:cNvPr id="1385" name="Google Shape;1385;gfdfcccfe3e_0_1105"/>
          <p:cNvSpPr txBox="1"/>
          <p:nvPr>
            <p:ph idx="4294967295" type="ctrTitle"/>
          </p:nvPr>
        </p:nvSpPr>
        <p:spPr>
          <a:xfrm>
            <a:off x="7488000" y="2145375"/>
            <a:ext cx="868800" cy="64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a:t>45</a:t>
            </a:r>
            <a:r>
              <a:rPr lang="en"/>
              <a:t>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g401a8b0410c01034_68"/>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t>Announcements</a:t>
            </a:r>
            <a:endParaRPr>
              <a:solidFill>
                <a:srgbClr val="434343"/>
              </a:solidFill>
            </a:endParaRPr>
          </a:p>
        </p:txBody>
      </p:sp>
      <p:sp>
        <p:nvSpPr>
          <p:cNvPr id="1391" name="Google Shape;1391;g401a8b0410c01034_68"/>
          <p:cNvSpPr txBox="1"/>
          <p:nvPr/>
        </p:nvSpPr>
        <p:spPr>
          <a:xfrm>
            <a:off x="3172225" y="1304450"/>
            <a:ext cx="5446500" cy="354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999999"/>
              </a:solidFill>
              <a:latin typeface="Ubuntu Light"/>
              <a:ea typeface="Ubuntu Light"/>
              <a:cs typeface="Ubuntu Light"/>
              <a:sym typeface="Ubuntu Light"/>
            </a:endParaRPr>
          </a:p>
          <a:p>
            <a:pPr indent="-342900" lvl="0" marL="457200" marR="0" rtl="0" algn="l">
              <a:lnSpc>
                <a:spcPct val="100000"/>
              </a:lnSpc>
              <a:spcBef>
                <a:spcPts val="0"/>
              </a:spcBef>
              <a:spcAft>
                <a:spcPts val="0"/>
              </a:spcAft>
              <a:buClr>
                <a:srgbClr val="999999"/>
              </a:buClr>
              <a:buSzPts val="1800"/>
              <a:buFont typeface="Ubuntu"/>
              <a:buChar char="●"/>
            </a:pPr>
            <a:r>
              <a:rPr b="1" lang="en" sz="1800" u="sng">
                <a:solidFill>
                  <a:schemeClr val="hlink"/>
                </a:solidFill>
                <a:latin typeface="Ubuntu"/>
                <a:ea typeface="Ubuntu"/>
                <a:cs typeface="Ubuntu"/>
                <a:sym typeface="Ubuntu"/>
                <a:hlinkClick r:id="rId3"/>
              </a:rPr>
              <a:t>Sign up</a:t>
            </a:r>
            <a:r>
              <a:rPr b="1" lang="en" sz="1800">
                <a:solidFill>
                  <a:srgbClr val="999999"/>
                </a:solidFill>
                <a:latin typeface="Ubuntu"/>
                <a:ea typeface="Ubuntu"/>
                <a:cs typeface="Ubuntu"/>
                <a:sym typeface="Ubuntu"/>
              </a:rPr>
              <a:t> for CodePath! application due Sunday, August 21st, 2022</a:t>
            </a:r>
            <a:endParaRPr b="1" sz="1800">
              <a:solidFill>
                <a:srgbClr val="999999"/>
              </a:solidFill>
              <a:latin typeface="Ubuntu"/>
              <a:ea typeface="Ubuntu"/>
              <a:cs typeface="Ubuntu"/>
              <a:sym typeface="Ubuntu"/>
            </a:endParaRPr>
          </a:p>
          <a:p>
            <a:pPr indent="-342900" lvl="1" marL="914400" marR="0" rtl="0" algn="l">
              <a:lnSpc>
                <a:spcPct val="100000"/>
              </a:lnSpc>
              <a:spcBef>
                <a:spcPts val="0"/>
              </a:spcBef>
              <a:spcAft>
                <a:spcPts val="0"/>
              </a:spcAft>
              <a:buClr>
                <a:srgbClr val="999999"/>
              </a:buClr>
              <a:buSzPts val="1800"/>
              <a:buFont typeface="Ubuntu Light"/>
              <a:buChar char="○"/>
            </a:pPr>
            <a:r>
              <a:rPr i="1" lang="en" sz="1800">
                <a:solidFill>
                  <a:srgbClr val="999999"/>
                </a:solidFill>
                <a:latin typeface="Ubuntu Light"/>
                <a:ea typeface="Ubuntu Light"/>
                <a:cs typeface="Ubuntu Light"/>
                <a:sym typeface="Ubuntu Light"/>
              </a:rPr>
              <a:t>Great preparation for technical interviews and recruiting!</a:t>
            </a:r>
            <a:endParaRPr i="1" sz="1800">
              <a:solidFill>
                <a:srgbClr val="999999"/>
              </a:solidFill>
              <a:latin typeface="Ubuntu Light"/>
              <a:ea typeface="Ubuntu Light"/>
              <a:cs typeface="Ubuntu Light"/>
              <a:sym typeface="Ubuntu Light"/>
            </a:endParaRPr>
          </a:p>
          <a:p>
            <a:pPr indent="0" lvl="0" marL="0" marR="0" rtl="0" algn="l">
              <a:lnSpc>
                <a:spcPct val="100000"/>
              </a:lnSpc>
              <a:spcBef>
                <a:spcPts val="0"/>
              </a:spcBef>
              <a:spcAft>
                <a:spcPts val="0"/>
              </a:spcAft>
              <a:buNone/>
            </a:pPr>
            <a:r>
              <a:t/>
            </a:r>
            <a:endParaRPr i="1" sz="1800">
              <a:solidFill>
                <a:srgbClr val="999999"/>
              </a:solidFill>
              <a:latin typeface="Ubuntu Light"/>
              <a:ea typeface="Ubuntu Light"/>
              <a:cs typeface="Ubuntu Light"/>
              <a:sym typeface="Ubuntu Light"/>
            </a:endParaRPr>
          </a:p>
          <a:p>
            <a:pPr indent="-342900" lvl="0" marL="457200" marR="0" rtl="0" algn="l">
              <a:lnSpc>
                <a:spcPct val="100000"/>
              </a:lnSpc>
              <a:spcBef>
                <a:spcPts val="0"/>
              </a:spcBef>
              <a:spcAft>
                <a:spcPts val="0"/>
              </a:spcAft>
              <a:buClr>
                <a:srgbClr val="999999"/>
              </a:buClr>
              <a:buSzPts val="1800"/>
              <a:buFont typeface="Ubuntu"/>
              <a:buChar char="●"/>
            </a:pPr>
            <a:r>
              <a:rPr b="1" lang="en" sz="1800">
                <a:solidFill>
                  <a:srgbClr val="999999"/>
                </a:solidFill>
                <a:latin typeface="Ubuntu"/>
                <a:ea typeface="Ubuntu"/>
                <a:cs typeface="Ubuntu"/>
                <a:sym typeface="Ubuntu"/>
              </a:rPr>
              <a:t>Mock interviews w/ Meta Oct 10th-13th</a:t>
            </a:r>
            <a:endParaRPr b="1" sz="1800">
              <a:solidFill>
                <a:srgbClr val="999999"/>
              </a:solidFill>
              <a:latin typeface="Ubuntu"/>
              <a:ea typeface="Ubuntu"/>
              <a:cs typeface="Ubuntu"/>
              <a:sym typeface="Ubuntu"/>
            </a:endParaRPr>
          </a:p>
          <a:p>
            <a:pPr indent="-342900" lvl="1" marL="914400" marR="0" rtl="0" algn="l">
              <a:lnSpc>
                <a:spcPct val="100000"/>
              </a:lnSpc>
              <a:spcBef>
                <a:spcPts val="0"/>
              </a:spcBef>
              <a:spcAft>
                <a:spcPts val="0"/>
              </a:spcAft>
              <a:buClr>
                <a:srgbClr val="999999"/>
              </a:buClr>
              <a:buSzPts val="1800"/>
              <a:buFont typeface="Ubuntu Light"/>
              <a:buChar char="○"/>
            </a:pPr>
            <a:r>
              <a:rPr i="1" lang="en" sz="1800">
                <a:solidFill>
                  <a:srgbClr val="999999"/>
                </a:solidFill>
                <a:latin typeface="Ubuntu Light"/>
                <a:ea typeface="Ubuntu Light"/>
                <a:cs typeface="Ubuntu Light"/>
                <a:sym typeface="Ubuntu Light"/>
              </a:rPr>
              <a:t>For practice and feedback only; performance is not documented anywhere!</a:t>
            </a:r>
            <a:endParaRPr i="1" sz="1800">
              <a:solidFill>
                <a:srgbClr val="999999"/>
              </a:solidFill>
              <a:latin typeface="Ubuntu Light"/>
              <a:ea typeface="Ubuntu Light"/>
              <a:cs typeface="Ubuntu Light"/>
              <a:sym typeface="Ubuntu Light"/>
            </a:endParaRPr>
          </a:p>
          <a:p>
            <a:pPr indent="-342900" lvl="1" marL="914400" marR="0" rtl="0" algn="l">
              <a:lnSpc>
                <a:spcPct val="100000"/>
              </a:lnSpc>
              <a:spcBef>
                <a:spcPts val="0"/>
              </a:spcBef>
              <a:spcAft>
                <a:spcPts val="0"/>
              </a:spcAft>
              <a:buClr>
                <a:srgbClr val="999999"/>
              </a:buClr>
              <a:buSzPts val="1800"/>
              <a:buFont typeface="Ubuntu Light"/>
              <a:buChar char="○"/>
            </a:pPr>
            <a:r>
              <a:rPr i="1" lang="en" sz="1800">
                <a:solidFill>
                  <a:srgbClr val="999999"/>
                </a:solidFill>
                <a:latin typeface="Ubuntu Light"/>
                <a:ea typeface="Ubuntu Light"/>
                <a:cs typeface="Ubuntu Light"/>
                <a:sym typeface="Ubuntu Light"/>
              </a:rPr>
              <a:t>Sign ups will go live mid-Sept.</a:t>
            </a:r>
            <a:endParaRPr i="1" sz="1800">
              <a:solidFill>
                <a:srgbClr val="999999"/>
              </a:solidFill>
              <a:latin typeface="Ubuntu Light"/>
              <a:ea typeface="Ubuntu Light"/>
              <a:cs typeface="Ubuntu Light"/>
              <a:sym typeface="Ubuntu Light"/>
            </a:endParaRPr>
          </a:p>
          <a:p>
            <a:pPr indent="0" lvl="0" marL="0" marR="0" rtl="0" algn="l">
              <a:lnSpc>
                <a:spcPct val="100000"/>
              </a:lnSpc>
              <a:spcBef>
                <a:spcPts val="0"/>
              </a:spcBef>
              <a:spcAft>
                <a:spcPts val="0"/>
              </a:spcAft>
              <a:buNone/>
            </a:pPr>
            <a:r>
              <a:t/>
            </a:r>
            <a:endParaRPr i="1" sz="1800">
              <a:solidFill>
                <a:srgbClr val="999999"/>
              </a:solidFill>
              <a:latin typeface="Ubuntu Light"/>
              <a:ea typeface="Ubuntu Light"/>
              <a:cs typeface="Ubuntu Light"/>
              <a:sym typeface="Ubuntu Light"/>
            </a:endParaRPr>
          </a:p>
          <a:p>
            <a:pPr indent="-342900" lvl="0" marL="457200" marR="0" rtl="0" algn="l">
              <a:lnSpc>
                <a:spcPct val="100000"/>
              </a:lnSpc>
              <a:spcBef>
                <a:spcPts val="0"/>
              </a:spcBef>
              <a:spcAft>
                <a:spcPts val="0"/>
              </a:spcAft>
              <a:buClr>
                <a:srgbClr val="999999"/>
              </a:buClr>
              <a:buSzPts val="1800"/>
              <a:buFont typeface="Ubuntu"/>
              <a:buChar char="●"/>
            </a:pPr>
            <a:r>
              <a:rPr b="1" lang="en" sz="1800">
                <a:solidFill>
                  <a:srgbClr val="999999"/>
                </a:solidFill>
                <a:latin typeface="Ubuntu"/>
                <a:ea typeface="Ubuntu"/>
                <a:cs typeface="Ubuntu"/>
                <a:sym typeface="Ubuntu"/>
              </a:rPr>
              <a:t>HW0 is OUT!</a:t>
            </a:r>
            <a:endParaRPr b="1" sz="1800">
              <a:solidFill>
                <a:srgbClr val="999999"/>
              </a:solidFill>
              <a:latin typeface="Ubuntu"/>
              <a:ea typeface="Ubuntu"/>
              <a:cs typeface="Ubuntu"/>
              <a:sym typeface="Ubuntu"/>
            </a:endParaRPr>
          </a:p>
          <a:p>
            <a:pPr indent="0" lvl="0" marL="0" marR="0" rtl="0" algn="l">
              <a:lnSpc>
                <a:spcPct val="100000"/>
              </a:lnSpc>
              <a:spcBef>
                <a:spcPts val="0"/>
              </a:spcBef>
              <a:spcAft>
                <a:spcPts val="0"/>
              </a:spcAft>
              <a:buNone/>
            </a:pPr>
            <a:r>
              <a:t/>
            </a:r>
            <a:endParaRPr b="1" sz="1800">
              <a:solidFill>
                <a:srgbClr val="999999"/>
              </a:solidFill>
              <a:latin typeface="Ubuntu"/>
              <a:ea typeface="Ubuntu"/>
              <a:cs typeface="Ubuntu"/>
              <a:sym typeface="Ubuntu"/>
            </a:endParaRPr>
          </a:p>
          <a:p>
            <a:pPr indent="0" lvl="0" marL="0" marR="0" rtl="0" algn="l">
              <a:lnSpc>
                <a:spcPct val="100000"/>
              </a:lnSpc>
              <a:spcBef>
                <a:spcPts val="0"/>
              </a:spcBef>
              <a:spcAft>
                <a:spcPts val="0"/>
              </a:spcAft>
              <a:buNone/>
            </a:pPr>
            <a:r>
              <a:t/>
            </a:r>
            <a:endParaRPr b="1" sz="1800">
              <a:solidFill>
                <a:srgbClr val="999999"/>
              </a:solidFill>
              <a:latin typeface="Ubuntu"/>
              <a:ea typeface="Ubuntu"/>
              <a:cs typeface="Ubuntu"/>
              <a:sym typeface="Ubuntu"/>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g401a8b0410c01034_73"/>
          <p:cNvSpPr txBox="1"/>
          <p:nvPr>
            <p:ph idx="1" type="subTitle"/>
          </p:nvPr>
        </p:nvSpPr>
        <p:spPr>
          <a:xfrm>
            <a:off x="3015225" y="1158450"/>
            <a:ext cx="5603700" cy="39318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u="sng">
                <a:solidFill>
                  <a:schemeClr val="hlink"/>
                </a:solidFill>
                <a:hlinkClick r:id="rId3"/>
              </a:rPr>
              <a:t>comp285-fall22.ml </a:t>
            </a:r>
            <a:endParaRPr sz="2000"/>
          </a:p>
          <a:p>
            <a:pPr indent="0" lvl="0" marL="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fundamental</a:t>
            </a:r>
            <a:r>
              <a:rPr lang="en" sz="2000"/>
              <a:t>, </a:t>
            </a:r>
            <a:r>
              <a:rPr b="1" lang="en" sz="2000">
                <a:latin typeface="Ubuntu"/>
                <a:ea typeface="Ubuntu"/>
                <a:cs typeface="Ubuntu"/>
                <a:sym typeface="Ubuntu"/>
              </a:rPr>
              <a:t>useful</a:t>
            </a:r>
            <a:r>
              <a:rPr lang="en" sz="2000"/>
              <a:t> and </a:t>
            </a:r>
            <a:r>
              <a:rPr b="1" lang="en" sz="2000">
                <a:latin typeface="Ubuntu"/>
                <a:ea typeface="Ubuntu"/>
                <a:cs typeface="Ubuntu"/>
                <a:sym typeface="Ubuntu"/>
              </a:rPr>
              <a:t>fun</a:t>
            </a:r>
            <a:r>
              <a:rPr lang="en" sz="2000"/>
              <a:t>!</a:t>
            </a:r>
            <a:endParaRPr sz="2000"/>
          </a:p>
          <a:p>
            <a:pPr indent="0" lvl="0" marL="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Does it work? Is it fast? Can we do better?</a:t>
            </a:r>
            <a:endParaRPr sz="2000"/>
          </a:p>
          <a:p>
            <a:pPr indent="0" lvl="0" marL="0" rtl="0" algn="l">
              <a:lnSpc>
                <a:spcPct val="100000"/>
              </a:lnSpc>
              <a:spcBef>
                <a:spcPts val="0"/>
              </a:spcBef>
              <a:spcAft>
                <a:spcPts val="0"/>
              </a:spcAft>
              <a:buNone/>
            </a:pPr>
            <a:r>
              <a:t/>
            </a:r>
            <a:endParaRPr sz="2000"/>
          </a:p>
          <a:p>
            <a:pPr indent="-355600" lvl="0" marL="457200" rtl="0" algn="l">
              <a:lnSpc>
                <a:spcPct val="100000"/>
              </a:lnSpc>
              <a:spcBef>
                <a:spcPts val="0"/>
              </a:spcBef>
              <a:spcAft>
                <a:spcPts val="0"/>
              </a:spcAft>
              <a:buSzPts val="2000"/>
              <a:buChar char="●"/>
            </a:pPr>
            <a:r>
              <a:rPr lang="en" sz="2000"/>
              <a:t>We’ll develop algorithm intuition and tech chops (helps with interviews!). As such, We’re continuing to invest in career prep</a:t>
            </a:r>
            <a:endParaRPr sz="2000"/>
          </a:p>
        </p:txBody>
      </p:sp>
      <p:sp>
        <p:nvSpPr>
          <p:cNvPr id="1397" name="Google Shape;1397;g401a8b0410c01034_73"/>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t>Wrap-Up</a:t>
            </a:r>
            <a:endParaRPr>
              <a:solidFill>
                <a:srgbClr val="434343"/>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g401a8b0410c01034_78"/>
          <p:cNvSpPr txBox="1"/>
          <p:nvPr>
            <p:ph idx="1" type="subTitle"/>
          </p:nvPr>
        </p:nvSpPr>
        <p:spPr>
          <a:xfrm>
            <a:off x="3015225" y="1158450"/>
            <a:ext cx="5603700" cy="3931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sz="2000"/>
          </a:p>
          <a:p>
            <a:pPr indent="-444500" lvl="0" marL="457200" rtl="0" algn="l">
              <a:lnSpc>
                <a:spcPct val="100000"/>
              </a:lnSpc>
              <a:spcBef>
                <a:spcPts val="0"/>
              </a:spcBef>
              <a:spcAft>
                <a:spcPts val="0"/>
              </a:spcAft>
              <a:buSzPts val="2000"/>
              <a:buChar char="●"/>
            </a:pPr>
            <a:r>
              <a:rPr lang="en" sz="2000"/>
              <a:t>Career prep step #1 - </a:t>
            </a:r>
            <a:r>
              <a:rPr b="1" lang="en" sz="2000">
                <a:latin typeface="Ubuntu"/>
                <a:ea typeface="Ubuntu"/>
                <a:cs typeface="Ubuntu"/>
                <a:sym typeface="Ubuntu"/>
              </a:rPr>
              <a:t>Resumes</a:t>
            </a:r>
            <a:r>
              <a:rPr lang="en" sz="2000"/>
              <a:t>! </a:t>
            </a:r>
            <a:endParaRPr sz="2000"/>
          </a:p>
          <a:p>
            <a:pPr indent="0" lvl="0" marL="0" rtl="0" algn="l">
              <a:lnSpc>
                <a:spcPct val="100000"/>
              </a:lnSpc>
              <a:spcBef>
                <a:spcPts val="0"/>
              </a:spcBef>
              <a:spcAft>
                <a:spcPts val="0"/>
              </a:spcAft>
              <a:buNone/>
            </a:pPr>
            <a:r>
              <a:t/>
            </a:r>
            <a:endParaRPr sz="2000"/>
          </a:p>
          <a:p>
            <a:pPr indent="-444500" lvl="0" marL="457200" rtl="0" algn="l">
              <a:lnSpc>
                <a:spcPct val="100000"/>
              </a:lnSpc>
              <a:spcBef>
                <a:spcPts val="0"/>
              </a:spcBef>
              <a:spcAft>
                <a:spcPts val="0"/>
              </a:spcAft>
              <a:buSzPts val="2000"/>
              <a:buChar char="●"/>
            </a:pPr>
            <a:r>
              <a:rPr lang="en" sz="2000"/>
              <a:t>Karatsuba multiplication</a:t>
            </a:r>
            <a:endParaRPr sz="2000"/>
          </a:p>
          <a:p>
            <a:pPr indent="0" lvl="0" marL="0" rtl="0" algn="l">
              <a:lnSpc>
                <a:spcPct val="100000"/>
              </a:lnSpc>
              <a:spcBef>
                <a:spcPts val="0"/>
              </a:spcBef>
              <a:spcAft>
                <a:spcPts val="0"/>
              </a:spcAft>
              <a:buNone/>
            </a:pPr>
            <a:r>
              <a:t/>
            </a:r>
            <a:endParaRPr sz="2000"/>
          </a:p>
          <a:p>
            <a:pPr indent="-444500" lvl="0" marL="457200" rtl="0" algn="l">
              <a:lnSpc>
                <a:spcPct val="100000"/>
              </a:lnSpc>
              <a:spcBef>
                <a:spcPts val="0"/>
              </a:spcBef>
              <a:spcAft>
                <a:spcPts val="0"/>
              </a:spcAft>
              <a:buSzPts val="2000"/>
              <a:buChar char="●"/>
            </a:pPr>
            <a:r>
              <a:rPr lang="en" sz="2000"/>
              <a:t>Recursion, recursion, recursion</a:t>
            </a:r>
            <a:endParaRPr sz="2000"/>
          </a:p>
          <a:p>
            <a:pPr indent="0" lvl="0" marL="0" rtl="0" algn="l">
              <a:lnSpc>
                <a:spcPct val="100000"/>
              </a:lnSpc>
              <a:spcBef>
                <a:spcPts val="0"/>
              </a:spcBef>
              <a:spcAft>
                <a:spcPts val="0"/>
              </a:spcAft>
              <a:buSzPts val="1400"/>
              <a:buNone/>
            </a:pPr>
            <a:r>
              <a:t/>
            </a:r>
            <a:endParaRPr sz="2000"/>
          </a:p>
        </p:txBody>
      </p:sp>
      <p:sp>
        <p:nvSpPr>
          <p:cNvPr id="1403" name="Google Shape;1403;g401a8b0410c01034_78"/>
          <p:cNvSpPr txBox="1"/>
          <p:nvPr>
            <p:ph type="title"/>
          </p:nvPr>
        </p:nvSpPr>
        <p:spPr>
          <a:xfrm>
            <a:off x="4698275" y="189950"/>
            <a:ext cx="5311200" cy="11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400"/>
              <a:buNone/>
            </a:pPr>
            <a:r>
              <a:rPr lang="en"/>
              <a:t>Next time!</a:t>
            </a:r>
            <a:endParaRPr>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1435fb112b3_1_292"/>
          <p:cNvSpPr txBox="1"/>
          <p:nvPr>
            <p:ph type="title"/>
          </p:nvPr>
        </p:nvSpPr>
        <p:spPr>
          <a:xfrm>
            <a:off x="0" y="522850"/>
            <a:ext cx="91440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200"/>
              <a:buNone/>
            </a:pPr>
            <a:r>
              <a:rPr lang="en" sz="3200"/>
              <a:t>Motivations for this Course!</a:t>
            </a:r>
            <a:endParaRPr sz="3200">
              <a:solidFill>
                <a:srgbClr val="434343"/>
              </a:solidFill>
            </a:endParaRPr>
          </a:p>
        </p:txBody>
      </p:sp>
      <p:cxnSp>
        <p:nvCxnSpPr>
          <p:cNvPr id="724" name="Google Shape;724;g1435fb112b3_1_292"/>
          <p:cNvCxnSpPr/>
          <p:nvPr/>
        </p:nvCxnSpPr>
        <p:spPr>
          <a:xfrm>
            <a:off x="3406450" y="1926825"/>
            <a:ext cx="0" cy="1941300"/>
          </a:xfrm>
          <a:prstGeom prst="straightConnector1">
            <a:avLst/>
          </a:prstGeom>
          <a:noFill/>
          <a:ln cap="flat" cmpd="sng" w="38100">
            <a:solidFill>
              <a:srgbClr val="81ECEC"/>
            </a:solidFill>
            <a:prstDash val="solid"/>
            <a:round/>
            <a:headEnd len="sm" w="sm" type="none"/>
            <a:tailEnd len="sm" w="sm" type="none"/>
          </a:ln>
        </p:spPr>
      </p:cxnSp>
      <p:sp>
        <p:nvSpPr>
          <p:cNvPr id="725" name="Google Shape;725;g1435fb112b3_1_292"/>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726" name="Google Shape;726;g1435fb112b3_1_292"/>
          <p:cNvSpPr txBox="1"/>
          <p:nvPr>
            <p:ph idx="2" type="ctrTitle"/>
          </p:nvPr>
        </p:nvSpPr>
        <p:spPr>
          <a:xfrm>
            <a:off x="1105350" y="1233850"/>
            <a:ext cx="2113500" cy="949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 sz="2800"/>
              <a:t>Why are you here?</a:t>
            </a:r>
            <a:endParaRPr sz="2800"/>
          </a:p>
        </p:txBody>
      </p:sp>
      <p:sp>
        <p:nvSpPr>
          <p:cNvPr id="727" name="Google Shape;727;g1435fb112b3_1_292"/>
          <p:cNvSpPr txBox="1"/>
          <p:nvPr>
            <p:ph idx="1" type="subTitle"/>
          </p:nvPr>
        </p:nvSpPr>
        <p:spPr>
          <a:xfrm>
            <a:off x="415150" y="2155425"/>
            <a:ext cx="2882400" cy="24258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fundamental</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fun</a:t>
            </a:r>
            <a:endParaRPr b="1" sz="2000">
              <a:latin typeface="Ubuntu"/>
              <a:ea typeface="Ubuntu"/>
              <a:cs typeface="Ubuntu"/>
              <a:sym typeface="Ubuntu"/>
            </a:endParaRPr>
          </a:p>
          <a:p>
            <a:pPr indent="-355600" lvl="0" marL="457200" rtl="0" algn="l">
              <a:lnSpc>
                <a:spcPct val="100000"/>
              </a:lnSpc>
              <a:spcBef>
                <a:spcPts val="0"/>
              </a:spcBef>
              <a:spcAft>
                <a:spcPts val="0"/>
              </a:spcAft>
              <a:buSzPts val="2000"/>
              <a:buChar char="-"/>
            </a:pPr>
            <a:r>
              <a:rPr lang="en" sz="2000"/>
              <a:t>Algorithms are </a:t>
            </a:r>
            <a:r>
              <a:rPr b="1" lang="en" sz="2000">
                <a:latin typeface="Ubuntu"/>
                <a:ea typeface="Ubuntu"/>
                <a:cs typeface="Ubuntu"/>
                <a:sym typeface="Ubuntu"/>
              </a:rPr>
              <a:t>useful</a:t>
            </a:r>
            <a:endParaRPr b="1" sz="2000">
              <a:latin typeface="Ubuntu"/>
              <a:ea typeface="Ubuntu"/>
              <a:cs typeface="Ubuntu"/>
              <a:sym typeface="Ubuntu"/>
            </a:endParaRPr>
          </a:p>
          <a:p>
            <a:pPr indent="0" lvl="0" marL="0" rtl="0" algn="l">
              <a:lnSpc>
                <a:spcPct val="100000"/>
              </a:lnSpc>
              <a:spcBef>
                <a:spcPts val="0"/>
              </a:spcBef>
              <a:spcAft>
                <a:spcPts val="0"/>
              </a:spcAft>
              <a:buNone/>
            </a:pPr>
            <a:r>
              <a:t/>
            </a:r>
            <a:endParaRPr sz="2000">
              <a:latin typeface="Ubuntu"/>
              <a:ea typeface="Ubuntu"/>
              <a:cs typeface="Ubuntu"/>
              <a:sym typeface="Ubuntu"/>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g401a8b0410c01034_132"/>
          <p:cNvSpPr txBox="1"/>
          <p:nvPr>
            <p:ph type="ctrTitle"/>
          </p:nvPr>
        </p:nvSpPr>
        <p:spPr>
          <a:xfrm>
            <a:off x="1610650" y="1856275"/>
            <a:ext cx="6157800" cy="1563300"/>
          </a:xfrm>
          <a:prstGeom prst="rect">
            <a:avLst/>
          </a:prstGeom>
          <a:noFill/>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Welcome to COMP 285 </a:t>
            </a:r>
            <a:endParaRPr/>
          </a:p>
          <a:p>
            <a:pPr indent="0" lvl="0" marL="0" rtl="0" algn="l">
              <a:lnSpc>
                <a:spcPct val="115000"/>
              </a:lnSpc>
              <a:spcBef>
                <a:spcPts val="0"/>
              </a:spcBef>
              <a:spcAft>
                <a:spcPts val="0"/>
              </a:spcAft>
              <a:buClr>
                <a:schemeClr val="dk1"/>
              </a:buClr>
              <a:buSzPts val="1100"/>
              <a:buFont typeface="Arial"/>
              <a:buNone/>
            </a:pPr>
            <a:r>
              <a:rPr lang="en" sz="2400"/>
              <a:t>Lecture 0: Welcome + Course Logistics</a:t>
            </a:r>
            <a:endParaRPr sz="2400"/>
          </a:p>
        </p:txBody>
      </p:sp>
      <p:sp>
        <p:nvSpPr>
          <p:cNvPr id="1409" name="Google Shape;1409;g401a8b0410c01034_132"/>
          <p:cNvSpPr txBox="1"/>
          <p:nvPr/>
        </p:nvSpPr>
        <p:spPr>
          <a:xfrm>
            <a:off x="1610650" y="1143800"/>
            <a:ext cx="4832700" cy="658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434343"/>
                </a:solidFill>
                <a:latin typeface="Ubuntu Light"/>
                <a:ea typeface="Ubuntu Light"/>
                <a:cs typeface="Ubuntu Light"/>
                <a:sym typeface="Ubuntu Light"/>
              </a:rPr>
              <a:t>COMP - 285</a:t>
            </a:r>
            <a:endParaRPr b="0" i="0" sz="1800" u="none" cap="none" strike="noStrike">
              <a:solidFill>
                <a:srgbClr val="434343"/>
              </a:solidFill>
              <a:latin typeface="Ubuntu Light"/>
              <a:ea typeface="Ubuntu Light"/>
              <a:cs typeface="Ubuntu Light"/>
              <a:sym typeface="Ubuntu Light"/>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434343"/>
                </a:solidFill>
                <a:latin typeface="Ubuntu Light"/>
                <a:ea typeface="Ubuntu Light"/>
                <a:cs typeface="Ubuntu Light"/>
                <a:sym typeface="Ubuntu Light"/>
              </a:rPr>
              <a:t>Advanced Analysis of Algorithms</a:t>
            </a:r>
            <a:endParaRPr b="0" i="0" sz="1800" u="none" cap="none" strike="noStrike">
              <a:solidFill>
                <a:srgbClr val="434343"/>
              </a:solidFill>
              <a:latin typeface="Ubuntu Light"/>
              <a:ea typeface="Ubuntu Light"/>
              <a:cs typeface="Ubuntu Light"/>
              <a:sym typeface="Ubuntu Light"/>
            </a:endParaRPr>
          </a:p>
        </p:txBody>
      </p:sp>
      <p:sp>
        <p:nvSpPr>
          <p:cNvPr id="1410" name="Google Shape;1410;g401a8b0410c01034_132"/>
          <p:cNvSpPr txBox="1"/>
          <p:nvPr/>
        </p:nvSpPr>
        <p:spPr>
          <a:xfrm>
            <a:off x="1557724" y="4236725"/>
            <a:ext cx="40059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rgbClr val="000000"/>
                </a:solidFill>
              </a:rPr>
              <a:t>Chris Lucas (</a:t>
            </a:r>
            <a:r>
              <a:rPr b="1" lang="en"/>
              <a:t>cflucas</a:t>
            </a:r>
            <a:r>
              <a:rPr b="1" i="0" lang="en" u="none" cap="none" strike="noStrike">
                <a:solidFill>
                  <a:srgbClr val="000000"/>
                </a:solidFill>
              </a:rPr>
              <a:t>@ncat.edu)</a:t>
            </a:r>
            <a:endParaRPr b="1" i="0" sz="1600" u="none" cap="none" strike="noStrike">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 Charm">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